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4"/>
    <p:sldMasterId id="2147483880" r:id="rId5"/>
  </p:sldMasterIdLst>
  <p:notesMasterIdLst>
    <p:notesMasterId r:id="rId34"/>
  </p:notesMasterIdLst>
  <p:handoutMasterIdLst>
    <p:handoutMasterId r:id="rId35"/>
  </p:handoutMasterIdLst>
  <p:sldIdLst>
    <p:sldId id="277" r:id="rId6"/>
    <p:sldId id="302" r:id="rId7"/>
    <p:sldId id="294" r:id="rId8"/>
    <p:sldId id="312" r:id="rId9"/>
    <p:sldId id="268" r:id="rId10"/>
    <p:sldId id="260" r:id="rId11"/>
    <p:sldId id="287" r:id="rId12"/>
    <p:sldId id="309" r:id="rId13"/>
    <p:sldId id="313" r:id="rId14"/>
    <p:sldId id="314" r:id="rId15"/>
    <p:sldId id="288" r:id="rId16"/>
    <p:sldId id="289" r:id="rId17"/>
    <p:sldId id="296" r:id="rId18"/>
    <p:sldId id="297" r:id="rId19"/>
    <p:sldId id="299" r:id="rId20"/>
    <p:sldId id="282" r:id="rId21"/>
    <p:sldId id="300" r:id="rId22"/>
    <p:sldId id="301" r:id="rId23"/>
    <p:sldId id="298" r:id="rId24"/>
    <p:sldId id="283" r:id="rId25"/>
    <p:sldId id="263" r:id="rId26"/>
    <p:sldId id="279" r:id="rId27"/>
    <p:sldId id="280" r:id="rId28"/>
    <p:sldId id="281" r:id="rId29"/>
    <p:sldId id="271" r:id="rId30"/>
    <p:sldId id="284" r:id="rId31"/>
    <p:sldId id="285" r:id="rId32"/>
    <p:sldId id="295" r:id="rId33"/>
  </p:sldIdLst>
  <p:sldSz cx="12192000" cy="6858000"/>
  <p:notesSz cx="6858000" cy="9144000"/>
  <p:defaultTextStyle>
    <a:defPPr>
      <a:defRPr lang="en-US"/>
    </a:defPPr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ummary Section" id="{4FE4EC5B-62C0-4BE1-BAE4-A7D9BDA3F757}">
          <p14:sldIdLst/>
        </p14:section>
        <p14:section name="Section 1" id="{907FB92C-B870-4067-B032-84500A6B2EB4}">
          <p14:sldIdLst>
            <p14:sldId id="277"/>
            <p14:sldId id="302"/>
            <p14:sldId id="294"/>
          </p14:sldIdLst>
        </p14:section>
        <p14:section name="Summary Section" id="{D32ED182-3A72-4E0E-9144-C58FD66F2535}">
          <p14:sldIdLst>
            <p14:sldId id="312"/>
          </p14:sldIdLst>
        </p14:section>
        <p14:section name="Security Awareness Goals " id="{2C56C41A-7182-4645-B81A-0A66126FBF1E}">
          <p14:sldIdLst>
            <p14:sldId id="268"/>
            <p14:sldId id="260"/>
            <p14:sldId id="287"/>
            <p14:sldId id="309"/>
            <p14:sldId id="313"/>
            <p14:sldId id="314"/>
            <p14:sldId id="288"/>
            <p14:sldId id="289"/>
            <p14:sldId id="296"/>
            <p14:sldId id="297"/>
            <p14:sldId id="299"/>
            <p14:sldId id="282"/>
            <p14:sldId id="300"/>
            <p14:sldId id="301"/>
            <p14:sldId id="298"/>
            <p14:sldId id="283"/>
            <p14:sldId id="263"/>
            <p14:sldId id="279"/>
            <p14:sldId id="280"/>
            <p14:sldId id="281"/>
            <p14:sldId id="271"/>
            <p14:sldId id="284"/>
            <p14:sldId id="285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محمد عادل محمد ابوغرارة" initials="محمد" lastIdx="1" clrIdx="0">
    <p:extLst>
      <p:ext uri="{19B8F6BF-5375-455C-9EA6-DF929625EA0E}">
        <p15:presenceInfo xmlns:p15="http://schemas.microsoft.com/office/powerpoint/2012/main" userId="محمد عادل محمد ابوغرارة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2D2D2F"/>
    <a:srgbClr val="2B2B2D"/>
    <a:srgbClr val="FFF3E4"/>
    <a:srgbClr val="96A9B0"/>
    <a:srgbClr val="9196A2"/>
    <a:srgbClr val="D64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99" autoAdjust="0"/>
    <p:restoredTop sz="94660"/>
  </p:normalViewPr>
  <p:slideViewPr>
    <p:cSldViewPr>
      <p:cViewPr varScale="1">
        <p:scale>
          <a:sx n="82" d="100"/>
          <a:sy n="82" d="100"/>
        </p:scale>
        <p:origin x="802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8" d="100"/>
          <a:sy n="58" d="100"/>
        </p:scale>
        <p:origin x="2965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08T12:23:51.109" idx="1">
    <p:pos x="4878" y="2459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233E9B-9F1D-41E0-82EE-FFB6E7B9DE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98D0C6-B507-4D7C-9AB8-C21B63D44D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FE0DD-B665-4C0D-9A77-5D509972AB66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20CB52-DEC8-4A31-847D-9C7BE7E797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Mohamed Abughrara : ICT officer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DA830D-C7BC-43EA-9DCB-A2A7B6E456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4EAE3-9C96-46DD-BE2A-C285CD55DE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7950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596203C1-616A-4651-A577-7BA09B384D13}" type="datetimeFigureOut">
              <a:rPr lang="en-US" smtClean="0"/>
              <a:pPr/>
              <a:t>3/25/2021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r>
              <a:rPr lang="en-US"/>
              <a:t>Mohamed Abughrara : ICT officer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07B8B279-4079-43B3-8013-D8D81AB870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af5f55f87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af5f55f87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b8fdd6a64e_2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b8fdd6a64e_2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b8fdd6a64e_2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b8fdd6a64e_2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330A0-5464-4A51-9FF9-7239253A9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DA2A3F-8D4E-468E-ABC3-D13FD0D11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73569-7B2F-4D7C-835D-344D927DB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D902-5801-4432-B913-AAFF2FCD79A3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B1665-89A9-489A-9664-6C9B3DACD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8D1C9-1171-4906-8EC4-D731173A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291A-1D42-4C5E-8E2D-357CC18A2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58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66757-B275-4AD2-90E0-EE3528E3F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628EF9-641F-4BBA-BBAE-BFBC7EE4D4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26482-A882-4E47-A096-688F4BC75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D902-5801-4432-B913-AAFF2FCD79A3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D20FC-8F0D-4584-842F-D51E6C141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9FAB14-E0CE-4D2C-8352-1A182DDF5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291A-1D42-4C5E-8E2D-357CC18A2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33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C5BDFF-F28A-494E-B0B3-AB38BFD69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CFEFD-1EED-41A6-9F92-0FDF5A852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5ED20-079D-436E-BD80-F3F402F55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D902-5801-4432-B913-AAFF2FCD79A3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EEC30-A6D8-48AC-A55F-B5ADC4E0D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E658D-7F9A-4E9C-A1E2-7524EF14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291A-1D42-4C5E-8E2D-357CC18A2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2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04C3F-37B8-4BF3-A580-DD4BDFDC39CE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Mohamed Abughrara : ICT officer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13AF2-DCC4-4842-96BC-1B9869901C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EFF4C2-B31D-4494-848A-E0A0B8E1A68E}"/>
              </a:ext>
            </a:extLst>
          </p:cNvPr>
          <p:cNvSpPr/>
          <p:nvPr userDrawn="1"/>
        </p:nvSpPr>
        <p:spPr>
          <a:xfrm>
            <a:off x="0" y="6400801"/>
            <a:ext cx="12192000" cy="457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51EC8E-CC43-4C1B-82A7-C795F95F09DB}"/>
              </a:ext>
            </a:extLst>
          </p:cNvPr>
          <p:cNvSpPr/>
          <p:nvPr userDrawn="1"/>
        </p:nvSpPr>
        <p:spPr>
          <a:xfrm>
            <a:off x="0" y="0"/>
            <a:ext cx="12192000" cy="403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3BA0D91-CFA7-458D-A641-0B9FE9AD6529}"/>
              </a:ext>
            </a:extLst>
          </p:cNvPr>
          <p:cNvSpPr/>
          <p:nvPr userDrawn="1"/>
        </p:nvSpPr>
        <p:spPr>
          <a:xfrm rot="10800000">
            <a:off x="1117600" y="6391832"/>
            <a:ext cx="609600" cy="2286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76105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9F6BB04-94A2-48DE-8A23-89BD457AF29D}" type="datetime1">
              <a:rPr lang="en-US" smtClean="0"/>
              <a:t>3/25/2021</a:t>
            </a:fld>
            <a:endParaRPr lang="en-US" sz="10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z="1000">
                <a:solidFill>
                  <a:schemeClr val="bg2">
                    <a:shade val="50000"/>
                  </a:schemeClr>
                </a:solidFill>
              </a:rPr>
              <a:t>Mohamed Abughrara : ICT officer </a:t>
            </a:r>
            <a:endParaRPr lang="en-US" sz="10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13AF2-DCC4-4842-96BC-1B9869901C37}" type="slidenum">
              <a:rPr lang="en-US" sz="1000" smtClean="0">
                <a:solidFill>
                  <a:schemeClr val="bg2">
                    <a:shade val="50000"/>
                  </a:schemeClr>
                </a:solidFill>
              </a:rPr>
              <a:pPr/>
              <a:t>‹#›</a:t>
            </a:fld>
            <a:endParaRPr lang="en-US" sz="1000" dirty="0">
              <a:solidFill>
                <a:schemeClr val="bg2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501702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F3F-A5FE-45F1-8429-088F2E99B5B5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Mohamed Abughrara : ICT officer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E71F-78A0-4868-970E-5692D76DEC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247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4D62E-833B-4DE2-A28E-2246F6523888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Mohamed Abughrara : ICT officer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E71F-78A0-4868-970E-5692D76DEC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878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70756-7B94-4A24-8C44-1154A44226C3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Mohamed Abughrara : ICT officer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E71F-78A0-4868-970E-5692D76DEC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019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6F9F4-D8FA-4CFA-805A-5524871BF05D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Mohamed Abughrara : ICT officer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E71F-78A0-4868-970E-5692D76DEC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6180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B706-3ADB-4EAC-9A8A-A0870765A72D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Mohamed Abughrara : ICT officer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E71F-78A0-4868-970E-5692D76DEC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663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0A396-ACC9-4290-8C60-399745FE1B19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Mohamed Abughrara : ICT officer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E71F-78A0-4868-970E-5692D76DEC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70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05153-D58F-4296-80F7-B761C3B29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E7F20-456B-4F15-9B39-30A009D22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0484B-2835-4729-BE56-E0B724B19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D902-5801-4432-B913-AAFF2FCD79A3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AC927-36C7-45D5-9F1D-FF3BBC39D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572A6-8E49-455C-AD08-33C046694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291A-1D42-4C5E-8E2D-357CC18A2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45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FECA8-9B41-4CE8-9500-21D978CEBCD3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Mohamed Abughrara : ICT officer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9E71F-78A0-4868-970E-5692D76DEC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167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9F6BB04-94A2-48DE-8A23-89BD457AF29D}" type="datetime1">
              <a:rPr lang="en-US" smtClean="0"/>
              <a:t>3/25/2021</a:t>
            </a:fld>
            <a:endParaRPr lang="en-US" sz="10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z="1000">
                <a:solidFill>
                  <a:schemeClr val="bg2">
                    <a:shade val="50000"/>
                  </a:schemeClr>
                </a:solidFill>
              </a:rPr>
              <a:t>Mohamed Abughrara : ICT officer </a:t>
            </a:r>
            <a:endParaRPr lang="en-US" sz="10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13AF2-DCC4-4842-96BC-1B9869901C37}" type="slidenum">
              <a:rPr lang="en-US" sz="1000" smtClean="0">
                <a:solidFill>
                  <a:schemeClr val="bg2">
                    <a:shade val="50000"/>
                  </a:schemeClr>
                </a:solidFill>
              </a:rPr>
              <a:pPr/>
              <a:t>‹#›</a:t>
            </a:fld>
            <a:endParaRPr lang="en-US" sz="1000" dirty="0">
              <a:solidFill>
                <a:schemeClr val="bg2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85849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9F6BB04-94A2-48DE-8A23-89BD457AF29D}" type="datetime1">
              <a:rPr lang="en-US" smtClean="0"/>
              <a:t>3/25/2021</a:t>
            </a:fld>
            <a:endParaRPr lang="en-US" sz="10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z="1000">
                <a:solidFill>
                  <a:schemeClr val="bg2">
                    <a:shade val="50000"/>
                  </a:schemeClr>
                </a:solidFill>
              </a:rPr>
              <a:t>Mohamed Abughrara : ICT officer </a:t>
            </a:r>
            <a:endParaRPr lang="en-US" sz="10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13AF2-DCC4-4842-96BC-1B9869901C37}" type="slidenum">
              <a:rPr lang="en-US" sz="1000" smtClean="0">
                <a:solidFill>
                  <a:schemeClr val="bg2">
                    <a:shade val="50000"/>
                  </a:schemeClr>
                </a:solidFill>
              </a:rPr>
              <a:pPr/>
              <a:t>‹#›</a:t>
            </a:fld>
            <a:endParaRPr lang="en-US" sz="1000" dirty="0">
              <a:solidFill>
                <a:schemeClr val="bg2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999675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0566979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3/25/2021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425303"/>
      </p:ext>
    </p:extLst>
  </p:cSld>
  <p:clrMapOvr>
    <a:masterClrMapping/>
  </p:clrMapOvr>
  <p:hf sldNum="0"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9F6BB04-94A2-48DE-8A23-89BD457AF29D}" type="datetime1">
              <a:rPr lang="en-US" smtClean="0"/>
              <a:t>3/25/2021</a:t>
            </a:fld>
            <a:endParaRPr lang="en-US" sz="10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z="1000">
                <a:solidFill>
                  <a:schemeClr val="bg2">
                    <a:shade val="50000"/>
                  </a:schemeClr>
                </a:solidFill>
              </a:rPr>
              <a:t>Mohamed Abughrara : ICT officer </a:t>
            </a:r>
            <a:endParaRPr lang="en-US" sz="10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13AF2-DCC4-4842-96BC-1B9869901C37}" type="slidenum">
              <a:rPr lang="en-US" sz="1000" smtClean="0">
                <a:solidFill>
                  <a:schemeClr val="bg2">
                    <a:shade val="50000"/>
                  </a:schemeClr>
                </a:solidFill>
              </a:rPr>
              <a:pPr/>
              <a:t>‹#›</a:t>
            </a:fld>
            <a:endParaRPr lang="en-US" sz="1000" dirty="0">
              <a:solidFill>
                <a:schemeClr val="bg2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274727"/>
      </p:ext>
    </p:extLst>
  </p:cSld>
  <p:clrMapOvr>
    <a:masterClrMapping/>
  </p:clrMapOvr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9F6BB04-94A2-48DE-8A23-89BD457AF29D}" type="datetime1">
              <a:rPr lang="en-US" smtClean="0"/>
              <a:t>3/25/2021</a:t>
            </a:fld>
            <a:endParaRPr lang="en-US" sz="10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z="1000">
                <a:solidFill>
                  <a:schemeClr val="bg2">
                    <a:shade val="50000"/>
                  </a:schemeClr>
                </a:solidFill>
              </a:rPr>
              <a:t>Mohamed Abughrara : ICT officer </a:t>
            </a:r>
            <a:endParaRPr lang="en-US" sz="10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13AF2-DCC4-4842-96BC-1B9869901C37}" type="slidenum">
              <a:rPr lang="en-US" sz="1000" smtClean="0">
                <a:solidFill>
                  <a:schemeClr val="bg2">
                    <a:shade val="50000"/>
                  </a:schemeClr>
                </a:solidFill>
              </a:rPr>
              <a:pPr/>
              <a:t>‹#›</a:t>
            </a:fld>
            <a:endParaRPr lang="en-US" sz="1000" dirty="0">
              <a:solidFill>
                <a:schemeClr val="bg2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883242"/>
      </p:ext>
    </p:extLst>
  </p:cSld>
  <p:clrMapOvr>
    <a:masterClrMapping/>
  </p:clrMapOvr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9F6BB04-94A2-48DE-8A23-89BD457AF29D}" type="datetime1">
              <a:rPr lang="en-US" smtClean="0"/>
              <a:t>3/25/2021</a:t>
            </a:fld>
            <a:endParaRPr lang="en-US" sz="10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z="1000">
                <a:solidFill>
                  <a:schemeClr val="bg2">
                    <a:shade val="50000"/>
                  </a:schemeClr>
                </a:solidFill>
              </a:rPr>
              <a:t>Mohamed Abughrara : ICT officer </a:t>
            </a:r>
            <a:endParaRPr lang="en-US" sz="10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13AF2-DCC4-4842-96BC-1B9869901C37}" type="slidenum">
              <a:rPr lang="en-US" sz="1000" smtClean="0">
                <a:solidFill>
                  <a:schemeClr val="bg2">
                    <a:shade val="50000"/>
                  </a:schemeClr>
                </a:solidFill>
              </a:rPr>
              <a:pPr/>
              <a:t>‹#›</a:t>
            </a:fld>
            <a:endParaRPr lang="en-US" sz="1000" dirty="0">
              <a:solidFill>
                <a:schemeClr val="bg2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379646"/>
      </p:ext>
    </p:extLst>
  </p:cSld>
  <p:clrMapOvr>
    <a:masterClrMapping/>
  </p:clrMapOvr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9F6BB04-94A2-48DE-8A23-89BD457AF29D}" type="datetime1">
              <a:rPr lang="en-US" smtClean="0"/>
              <a:t>3/25/2021</a:t>
            </a:fld>
            <a:endParaRPr lang="en-US" sz="10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z="1000">
                <a:solidFill>
                  <a:schemeClr val="bg2">
                    <a:shade val="50000"/>
                  </a:schemeClr>
                </a:solidFill>
              </a:rPr>
              <a:t>Mohamed Abughrara : ICT officer </a:t>
            </a:r>
            <a:endParaRPr lang="en-US" sz="10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13AF2-DCC4-4842-96BC-1B9869901C37}" type="slidenum">
              <a:rPr lang="en-US" sz="1000" smtClean="0">
                <a:solidFill>
                  <a:schemeClr val="bg2">
                    <a:shade val="50000"/>
                  </a:schemeClr>
                </a:solidFill>
              </a:rPr>
              <a:pPr/>
              <a:t>‹#›</a:t>
            </a:fld>
            <a:endParaRPr lang="en-US" sz="1000" dirty="0">
              <a:solidFill>
                <a:schemeClr val="bg2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452566"/>
      </p:ext>
    </p:extLst>
  </p:cSld>
  <p:clrMapOvr>
    <a:masterClrMapping/>
  </p:clrMapOvr>
  <p:hf sldNum="0"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chemeClr val="dk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"/>
          <p:cNvSpPr txBox="1">
            <a:spLocks noGrp="1"/>
          </p:cNvSpPr>
          <p:nvPr>
            <p:ph type="title"/>
          </p:nvPr>
        </p:nvSpPr>
        <p:spPr>
          <a:xfrm>
            <a:off x="2519167" y="1729867"/>
            <a:ext cx="6846000" cy="10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Libre Baskerville"/>
              <a:buNone/>
              <a:defRPr sz="3600">
                <a:solidFill>
                  <a:schemeClr val="accen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Libre Baskerville"/>
              <a:buNone/>
              <a:defRPr sz="3600">
                <a:solidFill>
                  <a:schemeClr val="accen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Libre Baskerville"/>
              <a:buNone/>
              <a:defRPr sz="3600">
                <a:solidFill>
                  <a:schemeClr val="accen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Libre Baskerville"/>
              <a:buNone/>
              <a:defRPr sz="3600">
                <a:solidFill>
                  <a:schemeClr val="accen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Libre Baskerville"/>
              <a:buNone/>
              <a:defRPr sz="3600">
                <a:solidFill>
                  <a:schemeClr val="accen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Libre Baskerville"/>
              <a:buNone/>
              <a:defRPr sz="3600">
                <a:solidFill>
                  <a:schemeClr val="accen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Libre Baskerville"/>
              <a:buNone/>
              <a:defRPr sz="3600">
                <a:solidFill>
                  <a:schemeClr val="accen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Libre Baskerville"/>
              <a:buNone/>
              <a:defRPr sz="3600">
                <a:solidFill>
                  <a:schemeClr val="accen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Libre Baskerville"/>
              <a:buNone/>
              <a:defRPr sz="3600">
                <a:solidFill>
                  <a:schemeClr val="accen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title" idx="2" hasCustomPrompt="1"/>
          </p:nvPr>
        </p:nvSpPr>
        <p:spPr>
          <a:xfrm>
            <a:off x="4419600" y="3086100"/>
            <a:ext cx="3060800" cy="11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Libre Baskerville"/>
              <a:buNone/>
              <a:defRPr sz="6000">
                <a:solidFill>
                  <a:schemeClr val="accen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90201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85BBF-4258-4D38-96DE-3AB6EE0F2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A8C05-FEC5-45A6-8B6C-DBC44CC4D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1FA89-CCED-44CC-B97A-6381650A4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D902-5801-4432-B913-AAFF2FCD79A3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5A8FB-36AA-4E7F-84F0-0670D4A37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14A54-DF1B-40F4-8FE1-3C254CFED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291A-1D42-4C5E-8E2D-357CC18A2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12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Table of content">
    <p:bg>
      <p:bgPr>
        <a:solidFill>
          <a:srgbClr val="FFC27A">
            <a:alpha val="20090"/>
          </a:srgbClr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3"/>
          <p:cNvSpPr txBox="1">
            <a:spLocks noGrp="1"/>
          </p:cNvSpPr>
          <p:nvPr>
            <p:ph type="title"/>
          </p:nvPr>
        </p:nvSpPr>
        <p:spPr>
          <a:xfrm>
            <a:off x="960000" y="999767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1"/>
          </p:nvPr>
        </p:nvSpPr>
        <p:spPr>
          <a:xfrm>
            <a:off x="2385293" y="2806400"/>
            <a:ext cx="2880000" cy="720000"/>
          </a:xfrm>
          <a:prstGeom prst="rect">
            <a:avLst/>
          </a:prstGeom>
        </p:spPr>
        <p:txBody>
          <a:bodyPr spcFirstLastPara="1" wrap="square" lIns="12600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title" idx="2" hasCustomPrompt="1"/>
          </p:nvPr>
        </p:nvSpPr>
        <p:spPr>
          <a:xfrm>
            <a:off x="949567" y="2326400"/>
            <a:ext cx="1374800" cy="11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None/>
              <a:defRPr sz="6267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Libre Baskerville"/>
              <a:buNone/>
              <a:defRPr sz="6267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Libre Baskerville"/>
              <a:buNone/>
              <a:defRPr sz="6267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Libre Baskerville"/>
              <a:buNone/>
              <a:defRPr sz="6267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Libre Baskerville"/>
              <a:buNone/>
              <a:defRPr sz="6267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Libre Baskerville"/>
              <a:buNone/>
              <a:defRPr sz="6267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Libre Baskerville"/>
              <a:buNone/>
              <a:defRPr sz="6267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Libre Baskerville"/>
              <a:buNone/>
              <a:defRPr sz="6267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Libre Baskerville"/>
              <a:buNone/>
              <a:defRPr sz="6267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3"/>
          </p:nvPr>
        </p:nvSpPr>
        <p:spPr>
          <a:xfrm>
            <a:off x="7512835" y="2806400"/>
            <a:ext cx="2880000" cy="720000"/>
          </a:xfrm>
          <a:prstGeom prst="rect">
            <a:avLst/>
          </a:prstGeom>
        </p:spPr>
        <p:txBody>
          <a:bodyPr spcFirstLastPara="1" wrap="square" lIns="12600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4" hasCustomPrompt="1"/>
          </p:nvPr>
        </p:nvSpPr>
        <p:spPr>
          <a:xfrm>
            <a:off x="6080443" y="2326400"/>
            <a:ext cx="1374800" cy="11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None/>
              <a:defRPr sz="6267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Libre Baskerville"/>
              <a:buNone/>
              <a:defRPr sz="6267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Libre Baskerville"/>
              <a:buNone/>
              <a:defRPr sz="6267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Libre Baskerville"/>
              <a:buNone/>
              <a:defRPr sz="6267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Libre Baskerville"/>
              <a:buNone/>
              <a:defRPr sz="6267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Libre Baskerville"/>
              <a:buNone/>
              <a:defRPr sz="6267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Libre Baskerville"/>
              <a:buNone/>
              <a:defRPr sz="6267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Libre Baskerville"/>
              <a:buNone/>
              <a:defRPr sz="6267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Libre Baskerville"/>
              <a:buNone/>
              <a:defRPr sz="6267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ctrTitle" idx="5"/>
          </p:nvPr>
        </p:nvSpPr>
        <p:spPr>
          <a:xfrm>
            <a:off x="2385300" y="4315200"/>
            <a:ext cx="3926400" cy="5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None/>
              <a:defRPr sz="24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None/>
              <a:defRPr sz="24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None/>
              <a:defRPr sz="24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None/>
              <a:defRPr sz="24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None/>
              <a:defRPr sz="24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None/>
              <a:defRPr sz="24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None/>
              <a:defRPr sz="24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None/>
              <a:defRPr sz="24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6"/>
          </p:nvPr>
        </p:nvSpPr>
        <p:spPr>
          <a:xfrm>
            <a:off x="2385292" y="4800000"/>
            <a:ext cx="2880000" cy="720000"/>
          </a:xfrm>
          <a:prstGeom prst="rect">
            <a:avLst/>
          </a:prstGeom>
        </p:spPr>
        <p:txBody>
          <a:bodyPr spcFirstLastPara="1" wrap="square" lIns="12600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7" hasCustomPrompt="1"/>
          </p:nvPr>
        </p:nvSpPr>
        <p:spPr>
          <a:xfrm>
            <a:off x="949567" y="4315200"/>
            <a:ext cx="1374800" cy="11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None/>
              <a:defRPr sz="6267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Libre Baskerville"/>
              <a:buNone/>
              <a:defRPr sz="6267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Libre Baskerville"/>
              <a:buNone/>
              <a:defRPr sz="6267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Libre Baskerville"/>
              <a:buNone/>
              <a:defRPr sz="6267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Libre Baskerville"/>
              <a:buNone/>
              <a:defRPr sz="6267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Libre Baskerville"/>
              <a:buNone/>
              <a:defRPr sz="6267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Libre Baskerville"/>
              <a:buNone/>
              <a:defRPr sz="6267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Libre Baskerville"/>
              <a:buNone/>
              <a:defRPr sz="6267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Libre Baskerville"/>
              <a:buNone/>
              <a:defRPr sz="6267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ctrTitle" idx="8"/>
          </p:nvPr>
        </p:nvSpPr>
        <p:spPr>
          <a:xfrm>
            <a:off x="7512835" y="4315200"/>
            <a:ext cx="3926400" cy="5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None/>
              <a:defRPr sz="24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None/>
              <a:defRPr sz="24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None/>
              <a:defRPr sz="24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None/>
              <a:defRPr sz="24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None/>
              <a:defRPr sz="24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None/>
              <a:defRPr sz="24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None/>
              <a:defRPr sz="24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None/>
              <a:defRPr sz="24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9"/>
          </p:nvPr>
        </p:nvSpPr>
        <p:spPr>
          <a:xfrm>
            <a:off x="7512835" y="4800000"/>
            <a:ext cx="2880000" cy="720000"/>
          </a:xfrm>
          <a:prstGeom prst="rect">
            <a:avLst/>
          </a:prstGeom>
        </p:spPr>
        <p:txBody>
          <a:bodyPr spcFirstLastPara="1" wrap="square" lIns="12600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13" hasCustomPrompt="1"/>
          </p:nvPr>
        </p:nvSpPr>
        <p:spPr>
          <a:xfrm>
            <a:off x="6080443" y="4315200"/>
            <a:ext cx="1374800" cy="11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None/>
              <a:defRPr sz="6267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Libre Baskerville"/>
              <a:buNone/>
              <a:defRPr sz="6267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Libre Baskerville"/>
              <a:buNone/>
              <a:defRPr sz="6267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Libre Baskerville"/>
              <a:buNone/>
              <a:defRPr sz="6267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Libre Baskerville"/>
              <a:buNone/>
              <a:defRPr sz="6267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Libre Baskerville"/>
              <a:buNone/>
              <a:defRPr sz="6267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Libre Baskerville"/>
              <a:buNone/>
              <a:defRPr sz="6267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Libre Baskerville"/>
              <a:buNone/>
              <a:defRPr sz="6267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Font typeface="Libre Baskerville"/>
              <a:buNone/>
              <a:defRPr sz="6267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 txBox="1">
            <a:spLocks noGrp="1"/>
          </p:cNvSpPr>
          <p:nvPr>
            <p:ph type="ctrTitle" idx="14"/>
          </p:nvPr>
        </p:nvSpPr>
        <p:spPr>
          <a:xfrm>
            <a:off x="2385287" y="2326400"/>
            <a:ext cx="3926400" cy="5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None/>
              <a:defRPr sz="24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None/>
              <a:defRPr sz="24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None/>
              <a:defRPr sz="24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None/>
              <a:defRPr sz="24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None/>
              <a:defRPr sz="24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None/>
              <a:defRPr sz="24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None/>
              <a:defRPr sz="24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None/>
              <a:defRPr sz="24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 idx="15"/>
          </p:nvPr>
        </p:nvSpPr>
        <p:spPr>
          <a:xfrm>
            <a:off x="7512835" y="2326400"/>
            <a:ext cx="3926400" cy="5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None/>
              <a:defRPr sz="24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None/>
              <a:defRPr sz="24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None/>
              <a:defRPr sz="24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None/>
              <a:defRPr sz="24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None/>
              <a:defRPr sz="24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None/>
              <a:defRPr sz="24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None/>
              <a:defRPr sz="24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ibre Baskerville"/>
              <a:buNone/>
              <a:defRPr sz="2400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21627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C27A">
            <a:alpha val="20090"/>
          </a:srgbClr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1061600" y="2422333"/>
            <a:ext cx="4691600" cy="28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title"/>
          </p:nvPr>
        </p:nvSpPr>
        <p:spPr>
          <a:xfrm>
            <a:off x="1061600" y="1406167"/>
            <a:ext cx="4221600" cy="763600"/>
          </a:xfrm>
          <a:prstGeom prst="rect">
            <a:avLst/>
          </a:prstGeom>
        </p:spPr>
        <p:txBody>
          <a:bodyPr spcFirstLastPara="1" wrap="square" lIns="7200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9991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s 2">
  <p:cSld name="Title and two colums 2">
    <p:bg>
      <p:bgPr>
        <a:solidFill>
          <a:srgbClr val="FFC27A">
            <a:alpha val="20090"/>
          </a:srgbClr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8"/>
          <p:cNvSpPr txBox="1">
            <a:spLocks noGrp="1"/>
          </p:cNvSpPr>
          <p:nvPr>
            <p:ph type="title"/>
          </p:nvPr>
        </p:nvSpPr>
        <p:spPr>
          <a:xfrm>
            <a:off x="1637533" y="2445600"/>
            <a:ext cx="31004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Libre Baskerville"/>
              <a:buNone/>
              <a:defRPr sz="4000" b="1">
                <a:solidFill>
                  <a:schemeClr val="accen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Libre Baskerville"/>
              <a:buNone/>
              <a:defRPr sz="4000" b="1">
                <a:solidFill>
                  <a:schemeClr val="accen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Libre Baskerville"/>
              <a:buNone/>
              <a:defRPr sz="4000" b="1">
                <a:solidFill>
                  <a:schemeClr val="accen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Libre Baskerville"/>
              <a:buNone/>
              <a:defRPr sz="4000" b="1">
                <a:solidFill>
                  <a:schemeClr val="accen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Libre Baskerville"/>
              <a:buNone/>
              <a:defRPr sz="4000" b="1">
                <a:solidFill>
                  <a:schemeClr val="accen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Libre Baskerville"/>
              <a:buNone/>
              <a:defRPr sz="4000" b="1">
                <a:solidFill>
                  <a:schemeClr val="accen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Libre Baskerville"/>
              <a:buNone/>
              <a:defRPr sz="4000" b="1">
                <a:solidFill>
                  <a:schemeClr val="accen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Libre Baskerville"/>
              <a:buNone/>
              <a:defRPr sz="4000" b="1">
                <a:solidFill>
                  <a:schemeClr val="accen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198" name="Google Shape;198;p18"/>
          <p:cNvSpPr txBox="1">
            <a:spLocks noGrp="1"/>
          </p:cNvSpPr>
          <p:nvPr>
            <p:ph type="subTitle" idx="1"/>
          </p:nvPr>
        </p:nvSpPr>
        <p:spPr>
          <a:xfrm>
            <a:off x="1637533" y="3332000"/>
            <a:ext cx="31004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Trebuchet MS"/>
              <a:buNone/>
              <a:defRPr sz="2133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Trebuchet MS"/>
              <a:buNone/>
              <a:defRPr sz="2133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Trebuchet MS"/>
              <a:buNone/>
              <a:defRPr sz="2133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Trebuchet MS"/>
              <a:buNone/>
              <a:defRPr sz="2133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Trebuchet MS"/>
              <a:buNone/>
              <a:defRPr sz="2133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Trebuchet MS"/>
              <a:buNone/>
              <a:defRPr sz="2133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Trebuchet MS"/>
              <a:buNone/>
              <a:defRPr sz="2133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Trebuchet MS"/>
              <a:buNone/>
              <a:defRPr sz="2133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Trebuchet MS"/>
              <a:buNone/>
              <a:defRPr sz="2133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9" name="Google Shape;199;p18"/>
          <p:cNvSpPr txBox="1">
            <a:spLocks noGrp="1"/>
          </p:cNvSpPr>
          <p:nvPr>
            <p:ph type="title" idx="2"/>
          </p:nvPr>
        </p:nvSpPr>
        <p:spPr>
          <a:xfrm>
            <a:off x="7412333" y="2445600"/>
            <a:ext cx="31004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bre Baskerville"/>
              <a:buNone/>
              <a:defRPr sz="4000" b="1">
                <a:solidFill>
                  <a:schemeClr val="accen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bre Baskerville"/>
              <a:buNone/>
              <a:defRPr sz="4000" b="1">
                <a:solidFill>
                  <a:schemeClr val="accen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bre Baskerville"/>
              <a:buNone/>
              <a:defRPr sz="4000" b="1">
                <a:solidFill>
                  <a:schemeClr val="accen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bre Baskerville"/>
              <a:buNone/>
              <a:defRPr sz="4000" b="1">
                <a:solidFill>
                  <a:schemeClr val="accen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bre Baskerville"/>
              <a:buNone/>
              <a:defRPr sz="4000" b="1">
                <a:solidFill>
                  <a:schemeClr val="accen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bre Baskerville"/>
              <a:buNone/>
              <a:defRPr sz="4000" b="1">
                <a:solidFill>
                  <a:schemeClr val="accen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bre Baskerville"/>
              <a:buNone/>
              <a:defRPr sz="4000" b="1">
                <a:solidFill>
                  <a:schemeClr val="accen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bre Baskerville"/>
              <a:buNone/>
              <a:defRPr sz="4000" b="1">
                <a:solidFill>
                  <a:schemeClr val="accen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endParaRPr/>
          </a:p>
        </p:txBody>
      </p:sp>
      <p:sp>
        <p:nvSpPr>
          <p:cNvPr id="200" name="Google Shape;200;p18"/>
          <p:cNvSpPr txBox="1">
            <a:spLocks noGrp="1"/>
          </p:cNvSpPr>
          <p:nvPr>
            <p:ph type="subTitle" idx="3"/>
          </p:nvPr>
        </p:nvSpPr>
        <p:spPr>
          <a:xfrm>
            <a:off x="7412333" y="3332000"/>
            <a:ext cx="31004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Trebuchet MS"/>
              <a:buNone/>
              <a:defRPr sz="2133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Trebuchet MS"/>
              <a:buNone/>
              <a:defRPr sz="2133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Trebuchet MS"/>
              <a:buNone/>
              <a:defRPr sz="2133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Trebuchet MS"/>
              <a:buNone/>
              <a:defRPr sz="2133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Trebuchet MS"/>
              <a:buNone/>
              <a:defRPr sz="2133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Trebuchet MS"/>
              <a:buNone/>
              <a:defRPr sz="2133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Trebuchet MS"/>
              <a:buNone/>
              <a:defRPr sz="2133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Trebuchet MS"/>
              <a:buNone/>
              <a:defRPr sz="2133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Trebuchet MS"/>
              <a:buNone/>
              <a:defRPr sz="2133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68522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298A9E-57AF-4657-ABB0-B7FCD8FEE5A3}"/>
              </a:ext>
            </a:extLst>
          </p:cNvPr>
          <p:cNvSpPr/>
          <p:nvPr userDrawn="1"/>
        </p:nvSpPr>
        <p:spPr>
          <a:xfrm>
            <a:off x="0" y="6400801"/>
            <a:ext cx="12192000" cy="4571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E028F2-04F0-4AE7-8E73-006AF7EF5CEA}"/>
              </a:ext>
            </a:extLst>
          </p:cNvPr>
          <p:cNvSpPr/>
          <p:nvPr userDrawn="1"/>
        </p:nvSpPr>
        <p:spPr>
          <a:xfrm>
            <a:off x="0" y="0"/>
            <a:ext cx="12192000" cy="1676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070B281F-DDF6-47A6-A20E-AD3468ECB455}"/>
              </a:ext>
            </a:extLst>
          </p:cNvPr>
          <p:cNvSpPr/>
          <p:nvPr userDrawn="1"/>
        </p:nvSpPr>
        <p:spPr>
          <a:xfrm rot="10800000">
            <a:off x="1117600" y="6391832"/>
            <a:ext cx="609600" cy="2286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534472"/>
            <a:ext cx="10911840" cy="6847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35104" y="6400801"/>
            <a:ext cx="3048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B80A33-023D-4AD2-A409-51E2B5B19A4A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83104" y="6400801"/>
            <a:ext cx="3048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Mohamed Abughrara : ICT officer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1104" y="6400801"/>
            <a:ext cx="609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6C9E71F-78A0-4868-970E-5692D76DEC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64FB5F53-FF75-45AA-B00D-E26647458E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984" y="1905001"/>
            <a:ext cx="6339416" cy="107791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347472" indent="0">
              <a:buNone/>
              <a:defRPr/>
            </a:lvl2pPr>
            <a:lvl3pPr marL="603504" indent="0">
              <a:buNone/>
              <a:defRPr/>
            </a:lvl3pPr>
            <a:lvl4pPr marL="841248" indent="0">
              <a:buNone/>
              <a:defRPr/>
            </a:lvl4pPr>
            <a:lvl5pPr marL="1097280" indent="0">
              <a:buNone/>
              <a:defRPr/>
            </a:lvl5pPr>
          </a:lstStyle>
          <a:p>
            <a:pPr lvl="0"/>
            <a:r>
              <a:rPr lang="en-US" dirty="0"/>
              <a:t>Provide a list of relevant terms and their definitions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1009BE2F-3305-4974-9545-AD98A2B6C8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0984" y="3200400"/>
            <a:ext cx="6339416" cy="1524000"/>
          </a:xfrm>
        </p:spPr>
        <p:txBody>
          <a:bodyPr>
            <a:normAutofit/>
          </a:bodyPr>
          <a:lstStyle>
            <a:lvl1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endParaRPr lang="en-US" sz="1600" dirty="0"/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endParaRPr lang="en-US" sz="1600" dirty="0"/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 err="1"/>
              <a:t>sed</a:t>
            </a:r>
            <a:r>
              <a:rPr lang="en-US" sz="1600" dirty="0"/>
              <a:t> do </a:t>
            </a:r>
            <a:r>
              <a:rPr lang="en-US" sz="1600" dirty="0" err="1"/>
              <a:t>eiusmod</a:t>
            </a:r>
            <a:r>
              <a:rPr lang="en-US" sz="1600" dirty="0"/>
              <a:t> </a:t>
            </a:r>
            <a:r>
              <a:rPr lang="en-US" sz="1600" dirty="0" err="1"/>
              <a:t>tempor</a:t>
            </a:r>
            <a:r>
              <a:rPr lang="en-US" sz="1600" dirty="0"/>
              <a:t> 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 err="1"/>
              <a:t>incididunt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labore</a:t>
            </a:r>
            <a:r>
              <a:rPr lang="en-US" sz="1600" dirty="0"/>
              <a:t> et dolore magna </a:t>
            </a:r>
            <a:r>
              <a:rPr lang="en-US" sz="1600" dirty="0" err="1"/>
              <a:t>aliqua</a:t>
            </a:r>
            <a:endParaRPr lang="en-US" sz="1600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750E4B0F-2627-4011-8C06-77E6E0EE33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0984" y="5029201"/>
            <a:ext cx="11069720" cy="990600"/>
          </a:xfrm>
          <a:solidFill>
            <a:schemeClr val="bg1">
              <a:lumMod val="95000"/>
            </a:schemeClr>
          </a:solidFill>
        </p:spPr>
        <p:txBody>
          <a:bodyPr tIns="182880" rIns="182880" bIns="182880">
            <a:normAutofit/>
          </a:bodyPr>
          <a:lstStyle>
            <a:lvl1pPr marL="0" indent="0">
              <a:buNone/>
              <a:defRPr sz="1800"/>
            </a:lvl1pPr>
          </a:lstStyle>
          <a:p>
            <a:pPr marL="0" indent="0">
              <a:buNone/>
            </a:pP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perspiciatis</a:t>
            </a:r>
            <a:r>
              <a:rPr lang="en-US" sz="1800" dirty="0"/>
              <a:t> </a:t>
            </a:r>
            <a:r>
              <a:rPr lang="en-US" sz="1800" dirty="0" err="1"/>
              <a:t>unde</a:t>
            </a:r>
            <a:r>
              <a:rPr lang="en-US" sz="1800" dirty="0"/>
              <a:t> </a:t>
            </a:r>
            <a:r>
              <a:rPr lang="en-US" sz="1800" dirty="0" err="1"/>
              <a:t>omnis</a:t>
            </a:r>
            <a:r>
              <a:rPr lang="en-US" sz="1800" dirty="0"/>
              <a:t> </a:t>
            </a:r>
            <a:r>
              <a:rPr lang="en-US" sz="1800" dirty="0" err="1"/>
              <a:t>iste</a:t>
            </a:r>
            <a:r>
              <a:rPr lang="en-US" sz="1800" dirty="0"/>
              <a:t> </a:t>
            </a:r>
            <a:r>
              <a:rPr lang="en-US" sz="1800" dirty="0" err="1"/>
              <a:t>natus</a:t>
            </a:r>
            <a:r>
              <a:rPr lang="en-US" sz="1800" dirty="0"/>
              <a:t> error sit </a:t>
            </a:r>
            <a:r>
              <a:rPr lang="en-US" sz="1800" dirty="0" err="1"/>
              <a:t>voluptatem</a:t>
            </a:r>
            <a:r>
              <a:rPr lang="en-US" sz="1800" dirty="0"/>
              <a:t> </a:t>
            </a:r>
            <a:r>
              <a:rPr lang="en-US" sz="1800" dirty="0" err="1"/>
              <a:t>accusantium</a:t>
            </a:r>
            <a:r>
              <a:rPr lang="en-US" sz="1800" dirty="0"/>
              <a:t> </a:t>
            </a:r>
            <a:r>
              <a:rPr lang="en-US" sz="1800" dirty="0" err="1"/>
              <a:t>doloremque</a:t>
            </a:r>
            <a:r>
              <a:rPr lang="en-US" sz="1800" dirty="0"/>
              <a:t> </a:t>
            </a:r>
            <a:r>
              <a:rPr lang="en-US" sz="1800" dirty="0" err="1"/>
              <a:t>laudantium</a:t>
            </a:r>
            <a:endParaRPr lang="en-US" sz="1800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298A9E-57AF-4657-ABB0-B7FCD8FEE5A3}"/>
              </a:ext>
            </a:extLst>
          </p:cNvPr>
          <p:cNvSpPr/>
          <p:nvPr userDrawn="1"/>
        </p:nvSpPr>
        <p:spPr>
          <a:xfrm>
            <a:off x="0" y="6400801"/>
            <a:ext cx="12192000" cy="4571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E028F2-04F0-4AE7-8E73-006AF7EF5CEA}"/>
              </a:ext>
            </a:extLst>
          </p:cNvPr>
          <p:cNvSpPr/>
          <p:nvPr userDrawn="1"/>
        </p:nvSpPr>
        <p:spPr>
          <a:xfrm>
            <a:off x="0" y="0"/>
            <a:ext cx="12192000" cy="167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070B281F-DDF6-47A6-A20E-AD3468ECB455}"/>
              </a:ext>
            </a:extLst>
          </p:cNvPr>
          <p:cNvSpPr/>
          <p:nvPr userDrawn="1"/>
        </p:nvSpPr>
        <p:spPr>
          <a:xfrm rot="10800000">
            <a:off x="1117600" y="6391832"/>
            <a:ext cx="609600" cy="2286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534472"/>
            <a:ext cx="10911840" cy="68472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35104" y="6400801"/>
            <a:ext cx="3048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468534F-C0BC-4F87-8B61-6023AEAB2DB5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83104" y="6400801"/>
            <a:ext cx="3048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Mohamed Abughrara : ICT officer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1104" y="6400801"/>
            <a:ext cx="609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6C9E71F-78A0-4868-970E-5692D76DEC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03F2C829-D4FC-4522-8F81-3EE63787A0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984" y="1905001"/>
            <a:ext cx="6339416" cy="107791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347472" indent="0">
              <a:buNone/>
              <a:defRPr/>
            </a:lvl2pPr>
            <a:lvl3pPr marL="603504" indent="0">
              <a:buNone/>
              <a:defRPr/>
            </a:lvl3pPr>
            <a:lvl4pPr marL="841248" indent="0">
              <a:buNone/>
              <a:defRPr/>
            </a:lvl4pPr>
            <a:lvl5pPr marL="1097280" indent="0">
              <a:buNone/>
              <a:defRPr/>
            </a:lvl5pPr>
          </a:lstStyle>
          <a:p>
            <a:pPr lvl="0"/>
            <a:r>
              <a:rPr lang="en-US" dirty="0"/>
              <a:t>Provide a list of relevant terms and their definitions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69DA3F2B-EEDB-435E-BF3D-BD81CA9790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0984" y="3200400"/>
            <a:ext cx="6339416" cy="1524000"/>
          </a:xfrm>
        </p:spPr>
        <p:txBody>
          <a:bodyPr>
            <a:normAutofit/>
          </a:bodyPr>
          <a:lstStyle>
            <a:lvl1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endParaRPr lang="en-US" sz="1600" dirty="0"/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endParaRPr lang="en-US" sz="1600" dirty="0"/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 err="1"/>
              <a:t>sed</a:t>
            </a:r>
            <a:r>
              <a:rPr lang="en-US" sz="1600" dirty="0"/>
              <a:t> do </a:t>
            </a:r>
            <a:r>
              <a:rPr lang="en-US" sz="1600" dirty="0" err="1"/>
              <a:t>eiusmod</a:t>
            </a:r>
            <a:r>
              <a:rPr lang="en-US" sz="1600" dirty="0"/>
              <a:t> </a:t>
            </a:r>
            <a:r>
              <a:rPr lang="en-US" sz="1600" dirty="0" err="1"/>
              <a:t>tempor</a:t>
            </a:r>
            <a:r>
              <a:rPr lang="en-US" sz="1600" dirty="0"/>
              <a:t> 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 err="1"/>
              <a:t>incididunt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labore</a:t>
            </a:r>
            <a:r>
              <a:rPr lang="en-US" sz="1600" dirty="0"/>
              <a:t> et dolore magna </a:t>
            </a:r>
            <a:r>
              <a:rPr lang="en-US" sz="1600" dirty="0" err="1"/>
              <a:t>aliqua</a:t>
            </a:r>
            <a:endParaRPr lang="en-US" sz="1600" dirty="0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724D06DB-16B6-4447-80D7-E3F12741D1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0984" y="5029201"/>
            <a:ext cx="11069720" cy="990600"/>
          </a:xfrm>
          <a:solidFill>
            <a:schemeClr val="bg1">
              <a:lumMod val="95000"/>
            </a:schemeClr>
          </a:solidFill>
        </p:spPr>
        <p:txBody>
          <a:bodyPr tIns="182880" rIns="182880" bIns="182880">
            <a:normAutofit/>
          </a:bodyPr>
          <a:lstStyle>
            <a:lvl1pPr marL="0" indent="0">
              <a:buNone/>
              <a:defRPr sz="1800"/>
            </a:lvl1pPr>
          </a:lstStyle>
          <a:p>
            <a:pPr marL="0" indent="0">
              <a:buNone/>
            </a:pP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perspiciatis</a:t>
            </a:r>
            <a:r>
              <a:rPr lang="en-US" sz="1800" dirty="0"/>
              <a:t> </a:t>
            </a:r>
            <a:r>
              <a:rPr lang="en-US" sz="1800" dirty="0" err="1"/>
              <a:t>unde</a:t>
            </a:r>
            <a:r>
              <a:rPr lang="en-US" sz="1800" dirty="0"/>
              <a:t> </a:t>
            </a:r>
            <a:r>
              <a:rPr lang="en-US" sz="1800" dirty="0" err="1"/>
              <a:t>omnis</a:t>
            </a:r>
            <a:r>
              <a:rPr lang="en-US" sz="1800" dirty="0"/>
              <a:t> </a:t>
            </a:r>
            <a:r>
              <a:rPr lang="en-US" sz="1800" dirty="0" err="1"/>
              <a:t>iste</a:t>
            </a:r>
            <a:r>
              <a:rPr lang="en-US" sz="1800" dirty="0"/>
              <a:t> </a:t>
            </a:r>
            <a:r>
              <a:rPr lang="en-US" sz="1800" dirty="0" err="1"/>
              <a:t>natus</a:t>
            </a:r>
            <a:r>
              <a:rPr lang="en-US" sz="1800" dirty="0"/>
              <a:t> error sit </a:t>
            </a:r>
            <a:r>
              <a:rPr lang="en-US" sz="1800" dirty="0" err="1"/>
              <a:t>voluptatem</a:t>
            </a:r>
            <a:r>
              <a:rPr lang="en-US" sz="1800" dirty="0"/>
              <a:t> </a:t>
            </a:r>
            <a:r>
              <a:rPr lang="en-US" sz="1800" dirty="0" err="1"/>
              <a:t>accusantium</a:t>
            </a:r>
            <a:r>
              <a:rPr lang="en-US" sz="1800" dirty="0"/>
              <a:t> </a:t>
            </a:r>
            <a:r>
              <a:rPr lang="en-US" sz="1800" dirty="0" err="1"/>
              <a:t>doloremque</a:t>
            </a:r>
            <a:r>
              <a:rPr lang="en-US" sz="1800" dirty="0"/>
              <a:t> </a:t>
            </a:r>
            <a:r>
              <a:rPr lang="en-US" sz="1800" dirty="0" err="1"/>
              <a:t>laudantium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54864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8298A9E-57AF-4657-ABB0-B7FCD8FEE5A3}"/>
              </a:ext>
            </a:extLst>
          </p:cNvPr>
          <p:cNvSpPr/>
          <p:nvPr userDrawn="1"/>
        </p:nvSpPr>
        <p:spPr>
          <a:xfrm>
            <a:off x="0" y="6400801"/>
            <a:ext cx="12192000" cy="457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E028F2-04F0-4AE7-8E73-006AF7EF5CEA}"/>
              </a:ext>
            </a:extLst>
          </p:cNvPr>
          <p:cNvSpPr/>
          <p:nvPr userDrawn="1"/>
        </p:nvSpPr>
        <p:spPr>
          <a:xfrm>
            <a:off x="0" y="0"/>
            <a:ext cx="12192000" cy="1676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070B281F-DDF6-47A6-A20E-AD3468ECB455}"/>
              </a:ext>
            </a:extLst>
          </p:cNvPr>
          <p:cNvSpPr/>
          <p:nvPr userDrawn="1"/>
        </p:nvSpPr>
        <p:spPr>
          <a:xfrm rot="10800000">
            <a:off x="1117600" y="6391832"/>
            <a:ext cx="609600" cy="22860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534472"/>
            <a:ext cx="10911840" cy="6847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35104" y="6400801"/>
            <a:ext cx="3048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D6DE6BF-BA31-4D23-9D75-77C69C723C7E}" type="datetime1">
              <a:rPr lang="en-US" smtClean="0"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83104" y="6400801"/>
            <a:ext cx="3048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Mohamed Abughrara : ICT officer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1104" y="6400801"/>
            <a:ext cx="609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6C9E71F-78A0-4868-970E-5692D76DEC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2768ECE-5E91-42D8-9F95-B91671A2B2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984" y="1905001"/>
            <a:ext cx="6339416" cy="107791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347472" indent="0">
              <a:buNone/>
              <a:defRPr/>
            </a:lvl2pPr>
            <a:lvl3pPr marL="603504" indent="0">
              <a:buNone/>
              <a:defRPr/>
            </a:lvl3pPr>
            <a:lvl4pPr marL="841248" indent="0">
              <a:buNone/>
              <a:defRPr/>
            </a:lvl4pPr>
            <a:lvl5pPr marL="1097280" indent="0">
              <a:buNone/>
              <a:defRPr/>
            </a:lvl5pPr>
          </a:lstStyle>
          <a:p>
            <a:pPr lvl="0"/>
            <a:r>
              <a:rPr lang="en-US" dirty="0"/>
              <a:t>Provide a list of relevant terms and their definitions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D316310-4FD9-4500-A4BE-BD7BC69916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0984" y="3200400"/>
            <a:ext cx="6339416" cy="1524000"/>
          </a:xfrm>
        </p:spPr>
        <p:txBody>
          <a:bodyPr>
            <a:normAutofit/>
          </a:bodyPr>
          <a:lstStyle>
            <a:lvl1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endParaRPr lang="en-US" sz="1600" dirty="0"/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endParaRPr lang="en-US" sz="1600" dirty="0"/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 err="1"/>
              <a:t>sed</a:t>
            </a:r>
            <a:r>
              <a:rPr lang="en-US" sz="1600" dirty="0"/>
              <a:t> do </a:t>
            </a:r>
            <a:r>
              <a:rPr lang="en-US" sz="1600" dirty="0" err="1"/>
              <a:t>eiusmod</a:t>
            </a:r>
            <a:r>
              <a:rPr lang="en-US" sz="1600" dirty="0"/>
              <a:t> </a:t>
            </a:r>
            <a:r>
              <a:rPr lang="en-US" sz="1600" dirty="0" err="1"/>
              <a:t>tempor</a:t>
            </a:r>
            <a:r>
              <a:rPr lang="en-US" sz="1600" dirty="0"/>
              <a:t> 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600" dirty="0" err="1"/>
              <a:t>incididunt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labore</a:t>
            </a:r>
            <a:r>
              <a:rPr lang="en-US" sz="1600" dirty="0"/>
              <a:t> et dolore magna </a:t>
            </a:r>
            <a:r>
              <a:rPr lang="en-US" sz="1600" dirty="0" err="1"/>
              <a:t>aliqua</a:t>
            </a:r>
            <a:endParaRPr lang="en-US" sz="1600" dirty="0"/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D2D13E1C-C5A0-4BB6-A3B2-B12F46371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0984" y="5029201"/>
            <a:ext cx="11069720" cy="990600"/>
          </a:xfrm>
          <a:solidFill>
            <a:schemeClr val="bg1">
              <a:lumMod val="95000"/>
            </a:schemeClr>
          </a:solidFill>
        </p:spPr>
        <p:txBody>
          <a:bodyPr tIns="182880" rIns="182880" bIns="182880">
            <a:normAutofit/>
          </a:bodyPr>
          <a:lstStyle>
            <a:lvl1pPr marL="0" indent="0">
              <a:buNone/>
              <a:defRPr sz="1800"/>
            </a:lvl1pPr>
          </a:lstStyle>
          <a:p>
            <a:pPr marL="0" indent="0">
              <a:buNone/>
            </a:pPr>
            <a:r>
              <a:rPr lang="en-US" sz="1800" dirty="0" err="1"/>
              <a:t>Sed</a:t>
            </a:r>
            <a:r>
              <a:rPr lang="en-US" sz="1800" dirty="0"/>
              <a:t> </a:t>
            </a:r>
            <a:r>
              <a:rPr lang="en-US" sz="1800" dirty="0" err="1"/>
              <a:t>ut</a:t>
            </a:r>
            <a:r>
              <a:rPr lang="en-US" sz="1800" dirty="0"/>
              <a:t> </a:t>
            </a:r>
            <a:r>
              <a:rPr lang="en-US" sz="1800" dirty="0" err="1"/>
              <a:t>perspiciatis</a:t>
            </a:r>
            <a:r>
              <a:rPr lang="en-US" sz="1800" dirty="0"/>
              <a:t> </a:t>
            </a:r>
            <a:r>
              <a:rPr lang="en-US" sz="1800" dirty="0" err="1"/>
              <a:t>unde</a:t>
            </a:r>
            <a:r>
              <a:rPr lang="en-US" sz="1800" dirty="0"/>
              <a:t> </a:t>
            </a:r>
            <a:r>
              <a:rPr lang="en-US" sz="1800" dirty="0" err="1"/>
              <a:t>omnis</a:t>
            </a:r>
            <a:r>
              <a:rPr lang="en-US" sz="1800" dirty="0"/>
              <a:t> </a:t>
            </a:r>
            <a:r>
              <a:rPr lang="en-US" sz="1800" dirty="0" err="1"/>
              <a:t>iste</a:t>
            </a:r>
            <a:r>
              <a:rPr lang="en-US" sz="1800" dirty="0"/>
              <a:t> </a:t>
            </a:r>
            <a:r>
              <a:rPr lang="en-US" sz="1800" dirty="0" err="1"/>
              <a:t>natus</a:t>
            </a:r>
            <a:r>
              <a:rPr lang="en-US" sz="1800" dirty="0"/>
              <a:t> error sit </a:t>
            </a:r>
            <a:r>
              <a:rPr lang="en-US" sz="1800" dirty="0" err="1"/>
              <a:t>voluptatem</a:t>
            </a:r>
            <a:r>
              <a:rPr lang="en-US" sz="1800" dirty="0"/>
              <a:t> </a:t>
            </a:r>
            <a:r>
              <a:rPr lang="en-US" sz="1800" dirty="0" err="1"/>
              <a:t>accusantium</a:t>
            </a:r>
            <a:r>
              <a:rPr lang="en-US" sz="1800" dirty="0"/>
              <a:t> </a:t>
            </a:r>
            <a:r>
              <a:rPr lang="en-US" sz="1800" dirty="0" err="1"/>
              <a:t>doloremque</a:t>
            </a:r>
            <a:r>
              <a:rPr lang="en-US" sz="1800" dirty="0"/>
              <a:t> </a:t>
            </a:r>
            <a:r>
              <a:rPr lang="en-US" sz="1800" dirty="0" err="1"/>
              <a:t>laudantium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17090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C11EA-C725-4ED1-AFF3-CC0A7988C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F1698-253F-4A27-BE70-A1BBA7171E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94AA7-4DC2-447D-8935-EDBCE8C45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DBB90-4D25-4AB0-A62E-512D9F72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D902-5801-4432-B913-AAFF2FCD79A3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F721A7-9A64-41AA-9296-64172A49C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0AB15-D555-4AAC-8E6F-BAA64315D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291A-1D42-4C5E-8E2D-357CC18A2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0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1AE8A-FBC4-47B0-BF6B-06734ABA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ECF7B4-C9E7-4BBD-B442-70CC93EC8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8FE3F-AC22-4B55-80CF-D88A32894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C8130A-EBFF-4B44-863E-27EA21AF5B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961149-9D6A-42EB-A5CF-3374FCF84B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1955F9-2369-4F40-A6B8-6DCD2840C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D902-5801-4432-B913-AAFF2FCD79A3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F4561B-C83B-467F-AFB1-A7662DF09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68CDFF-89CF-4102-A69C-D23243EBC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291A-1D42-4C5E-8E2D-357CC18A2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12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60192-26E1-48E1-8770-B7C4FD45E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2D5E44-06D4-4A1A-BE51-9A80152D8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D902-5801-4432-B913-AAFF2FCD79A3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DDDF09-D8F8-4BA7-97CC-09AE0A034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79BE09-1436-43A3-A07A-CC7C0A5C3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291A-1D42-4C5E-8E2D-357CC18A2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30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60975A-F9B0-47E6-9099-515F3DC9D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D902-5801-4432-B913-AAFF2FCD79A3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9C0278-1D07-46B3-A31F-9C10C5470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E43F7-6DEF-4E15-8FCD-A4F562F56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291A-1D42-4C5E-8E2D-357CC18A2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8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C9F0-63B6-45EE-9943-7D6EE4184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9899E-E16A-4DCC-AF0F-09B143F3E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96BF8F-E3E3-426A-BF33-DD1ADC508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DD50B-F446-4BBA-8E01-34AFA8D5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D902-5801-4432-B913-AAFF2FCD79A3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FE1CC9-15BC-4549-979B-C7F9114BB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9AF729-9FCF-47F5-B5D2-05BBC50C1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291A-1D42-4C5E-8E2D-357CC18A2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68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CA5BE-DEF3-47C0-90B0-5DFFA18B0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A831C0-7AAC-4C7D-9B07-341E69936C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F5DF7-FA70-4073-9EBB-C7F6C1457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373F0C-47BD-4A51-B375-C9F3811DE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0D902-5801-4432-B913-AAFF2FCD79A3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BBF5AB-9731-43CC-8A32-50C96506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C2FA34-25CB-4DE2-923B-4120F5633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291A-1D42-4C5E-8E2D-357CC18A2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180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575CC2-F402-4E79-924E-F1D6CBE35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9EA898-5A02-41F2-A007-389705379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94FF8-3380-4526-AE57-BF81FC716B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0D902-5801-4432-B913-AAFF2FCD79A3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98BDC-DB73-4E3E-A466-7FB0B300F5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710BD-7423-4CB0-BCB5-872E169A8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E291A-1D42-4C5E-8E2D-357CC18A2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7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3/25/2021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0428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  <p:sldLayoutId id="2147483898" r:id="rId18"/>
    <p:sldLayoutId id="2147483900" r:id="rId19"/>
    <p:sldLayoutId id="2147483901" r:id="rId20"/>
    <p:sldLayoutId id="2147483902" r:id="rId21"/>
    <p:sldLayoutId id="2147483650" r:id="rId22"/>
    <p:sldLayoutId id="2147483658" r:id="rId23"/>
    <p:sldLayoutId id="2147483659" r:id="rId24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eepnetlabs.com/antivirus-tools-cant-stop-phishing-attacks-anti-phishing-solution-that-can-stop-phishing-attacks/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epnetlabs.com/baiting/" TargetMode="External"/><Relationship Id="rId2" Type="http://schemas.openxmlformats.org/officeDocument/2006/relationships/hyperlink" Target="https://ironscales.com/blog/fake-login-pages-spoof-prominent-brands-phishing-attacks/" TargetMode="Externa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www.nytimes.com/2016/06/23/technology/personaltech/mark-zuckerberg-covers-his-laptop-camera-you-should-consider-it-too.html" TargetMode="External"/><Relationship Id="rId5" Type="http://schemas.openxmlformats.org/officeDocument/2006/relationships/hyperlink" Target="https://www.universnews.tn/eco-business/exclusif-la-biat-victime-aujourdhui-dune-mega-cyber-attaque/" TargetMode="External"/><Relationship Id="rId4" Type="http://schemas.openxmlformats.org/officeDocument/2006/relationships/hyperlink" Target="https://www.kaspersky.com/resource-center/definitions/scareware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9984B7-8AF1-42F2-A3D9-88C4A0D5C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F2AD79-A8EB-4089-A398-F4B9AF87F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Mohamed Abughrara : ICT officer </a:t>
            </a:r>
          </a:p>
        </p:txBody>
      </p:sp>
    </p:spTree>
    <p:extLst>
      <p:ext uri="{BB962C8B-B14F-4D97-AF65-F5344CB8AC3E}">
        <p14:creationId xmlns:p14="http://schemas.microsoft.com/office/powerpoint/2010/main" val="3472124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1ED461-303D-4BB0-BBF1-6AFA665AC59D}"/>
              </a:ext>
            </a:extLst>
          </p:cNvPr>
          <p:cNvSpPr/>
          <p:nvPr/>
        </p:nvSpPr>
        <p:spPr>
          <a:xfrm>
            <a:off x="228600" y="76200"/>
            <a:ext cx="11811001" cy="64643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DDA50D2-C380-435D-8CA6-15B66F007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i="0" dirty="0">
                <a:solidFill>
                  <a:schemeClr val="bg1"/>
                </a:solidFill>
                <a:effectLst/>
              </a:rPr>
              <a:t>Types of Social Engineering Attacks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F1570E-8718-4B6F-A824-6566AF0004B4}"/>
              </a:ext>
            </a:extLst>
          </p:cNvPr>
          <p:cNvSpPr txBox="1"/>
          <p:nvPr/>
        </p:nvSpPr>
        <p:spPr>
          <a:xfrm>
            <a:off x="1600200" y="365760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chemeClr val="bg1"/>
                </a:solidFill>
                <a:effectLst/>
                <a:latin typeface="Asap"/>
              </a:rPr>
              <a:t>Baiting</a:t>
            </a:r>
          </a:p>
          <a:p>
            <a:r>
              <a:rPr lang="en-US" sz="1800" b="1" dirty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4D5E8E-FC68-4E7E-A1CD-C4327512B890}"/>
              </a:ext>
            </a:extLst>
          </p:cNvPr>
          <p:cNvSpPr txBox="1"/>
          <p:nvPr/>
        </p:nvSpPr>
        <p:spPr>
          <a:xfrm>
            <a:off x="1600200" y="4038600"/>
            <a:ext cx="1005840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Baiting is </a:t>
            </a:r>
            <a:r>
              <a:rPr lang="en-US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Phishing’s</a:t>
            </a:r>
            <a:r>
              <a:rPr lang="en-US" dirty="0">
                <a:solidFill>
                  <a:schemeClr val="bg1"/>
                </a:solidFill>
              </a:rPr>
              <a:t> devious cousin. As the name suggests, Baiting involves luring an unsuspecting victim with a highly attractive offer playing on fear, greed and temptation  to make them part with their personal sensitive data like </a:t>
            </a:r>
            <a:r>
              <a:rPr lang="en-US">
                <a:solidFill>
                  <a:schemeClr val="bg1"/>
                </a:solidFill>
              </a:rPr>
              <a:t>log-in details.</a:t>
            </a:r>
            <a:endParaRPr lang="en-US" dirty="0">
              <a:solidFill>
                <a:schemeClr val="bg1"/>
              </a:solidFill>
            </a:endParaRPr>
          </a:p>
          <a:p>
            <a:br>
              <a:rPr lang="en-US" dirty="0">
                <a:solidFill>
                  <a:schemeClr val="bg1"/>
                </a:solidFill>
              </a:rPr>
            </a:br>
            <a:endParaRPr lang="en-US" sz="1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15" name="Freeform 48">
            <a:extLst>
              <a:ext uri="{FF2B5EF4-FFF2-40B4-BE49-F238E27FC236}">
                <a16:creationId xmlns:a16="http://schemas.microsoft.com/office/drawing/2014/main" id="{3659A5D0-9F9E-4515-AE9E-20C475B6B9D6}"/>
              </a:ext>
            </a:extLst>
          </p:cNvPr>
          <p:cNvSpPr>
            <a:spLocks noEditPoints="1"/>
          </p:cNvSpPr>
          <p:nvPr/>
        </p:nvSpPr>
        <p:spPr bwMode="auto">
          <a:xfrm>
            <a:off x="990601" y="3810000"/>
            <a:ext cx="381000" cy="339031"/>
          </a:xfrm>
          <a:custGeom>
            <a:avLst/>
            <a:gdLst>
              <a:gd name="T0" fmla="*/ 396429 w 256"/>
              <a:gd name="T1" fmla="*/ 417513 h 256"/>
              <a:gd name="T2" fmla="*/ 19496 w 256"/>
              <a:gd name="T3" fmla="*/ 417513 h 256"/>
              <a:gd name="T4" fmla="*/ 0 w 256"/>
              <a:gd name="T5" fmla="*/ 397942 h 256"/>
              <a:gd name="T6" fmla="*/ 0 w 256"/>
              <a:gd name="T7" fmla="*/ 19571 h 256"/>
              <a:gd name="T8" fmla="*/ 19496 w 256"/>
              <a:gd name="T9" fmla="*/ 0 h 256"/>
              <a:gd name="T10" fmla="*/ 396429 w 256"/>
              <a:gd name="T11" fmla="*/ 0 h 256"/>
              <a:gd name="T12" fmla="*/ 415925 w 256"/>
              <a:gd name="T13" fmla="*/ 19571 h 256"/>
              <a:gd name="T14" fmla="*/ 415925 w 256"/>
              <a:gd name="T15" fmla="*/ 397942 h 256"/>
              <a:gd name="T16" fmla="*/ 396429 w 256"/>
              <a:gd name="T17" fmla="*/ 417513 h 256"/>
              <a:gd name="T18" fmla="*/ 376932 w 256"/>
              <a:gd name="T19" fmla="*/ 39142 h 256"/>
              <a:gd name="T20" fmla="*/ 38993 w 256"/>
              <a:gd name="T21" fmla="*/ 39142 h 256"/>
              <a:gd name="T22" fmla="*/ 38993 w 256"/>
              <a:gd name="T23" fmla="*/ 378371 h 256"/>
              <a:gd name="T24" fmla="*/ 376932 w 256"/>
              <a:gd name="T25" fmla="*/ 378371 h 256"/>
              <a:gd name="T26" fmla="*/ 376932 w 256"/>
              <a:gd name="T27" fmla="*/ 39142 h 256"/>
              <a:gd name="T28" fmla="*/ 123478 w 256"/>
              <a:gd name="T29" fmla="*/ 182662 h 256"/>
              <a:gd name="T30" fmla="*/ 136475 w 256"/>
              <a:gd name="T31" fmla="*/ 189186 h 256"/>
              <a:gd name="T32" fmla="*/ 181967 w 256"/>
              <a:gd name="T33" fmla="*/ 233220 h 256"/>
              <a:gd name="T34" fmla="*/ 272951 w 256"/>
              <a:gd name="T35" fmla="*/ 143520 h 256"/>
              <a:gd name="T36" fmla="*/ 285948 w 256"/>
              <a:gd name="T37" fmla="*/ 136996 h 256"/>
              <a:gd name="T38" fmla="*/ 305445 w 256"/>
              <a:gd name="T39" fmla="*/ 156567 h 256"/>
              <a:gd name="T40" fmla="*/ 298946 w 256"/>
              <a:gd name="T41" fmla="*/ 169615 h 256"/>
              <a:gd name="T42" fmla="*/ 194965 w 256"/>
              <a:gd name="T43" fmla="*/ 273993 h 256"/>
              <a:gd name="T44" fmla="*/ 181967 w 256"/>
              <a:gd name="T45" fmla="*/ 280517 h 256"/>
              <a:gd name="T46" fmla="*/ 168970 w 256"/>
              <a:gd name="T47" fmla="*/ 273993 h 256"/>
              <a:gd name="T48" fmla="*/ 110480 w 256"/>
              <a:gd name="T49" fmla="*/ 215280 h 256"/>
              <a:gd name="T50" fmla="*/ 103981 w 256"/>
              <a:gd name="T51" fmla="*/ 202233 h 256"/>
              <a:gd name="T52" fmla="*/ 123478 w 256"/>
              <a:gd name="T53" fmla="*/ 182662 h 256"/>
              <a:gd name="T54" fmla="*/ 298946 w 256"/>
              <a:gd name="T55" fmla="*/ 280517 h 256"/>
              <a:gd name="T56" fmla="*/ 298946 w 256"/>
              <a:gd name="T57" fmla="*/ 280517 h 256"/>
              <a:gd name="T58" fmla="*/ 298946 w 256"/>
              <a:gd name="T59" fmla="*/ 280517 h 256"/>
              <a:gd name="T60" fmla="*/ 298946 w 256"/>
              <a:gd name="T61" fmla="*/ 280517 h 256"/>
              <a:gd name="T62" fmla="*/ 298946 w 256"/>
              <a:gd name="T63" fmla="*/ 136996 h 256"/>
              <a:gd name="T64" fmla="*/ 298946 w 256"/>
              <a:gd name="T65" fmla="*/ 136996 h 256"/>
              <a:gd name="T66" fmla="*/ 298946 w 256"/>
              <a:gd name="T67" fmla="*/ 136996 h 25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6" h="256">
                <a:moveTo>
                  <a:pt x="244" y="256"/>
                </a:moveTo>
                <a:cubicBezTo>
                  <a:pt x="12" y="256"/>
                  <a:pt x="12" y="256"/>
                  <a:pt x="12" y="256"/>
                </a:cubicBezTo>
                <a:cubicBezTo>
                  <a:pt x="5" y="256"/>
                  <a:pt x="0" y="251"/>
                  <a:pt x="0" y="244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"/>
                  <a:pt x="5" y="0"/>
                  <a:pt x="12" y="0"/>
                </a:cubicBezTo>
                <a:cubicBezTo>
                  <a:pt x="244" y="0"/>
                  <a:pt x="244" y="0"/>
                  <a:pt x="244" y="0"/>
                </a:cubicBezTo>
                <a:cubicBezTo>
                  <a:pt x="251" y="0"/>
                  <a:pt x="256" y="5"/>
                  <a:pt x="256" y="12"/>
                </a:cubicBezTo>
                <a:cubicBezTo>
                  <a:pt x="256" y="244"/>
                  <a:pt x="256" y="244"/>
                  <a:pt x="256" y="244"/>
                </a:cubicBezTo>
                <a:cubicBezTo>
                  <a:pt x="256" y="251"/>
                  <a:pt x="251" y="256"/>
                  <a:pt x="244" y="256"/>
                </a:cubicBezTo>
                <a:moveTo>
                  <a:pt x="232" y="24"/>
                </a:moveTo>
                <a:cubicBezTo>
                  <a:pt x="24" y="24"/>
                  <a:pt x="24" y="24"/>
                  <a:pt x="24" y="24"/>
                </a:cubicBezTo>
                <a:cubicBezTo>
                  <a:pt x="24" y="232"/>
                  <a:pt x="24" y="232"/>
                  <a:pt x="24" y="232"/>
                </a:cubicBezTo>
                <a:cubicBezTo>
                  <a:pt x="232" y="232"/>
                  <a:pt x="232" y="232"/>
                  <a:pt x="232" y="232"/>
                </a:cubicBezTo>
                <a:lnTo>
                  <a:pt x="232" y="24"/>
                </a:lnTo>
                <a:close/>
                <a:moveTo>
                  <a:pt x="76" y="112"/>
                </a:moveTo>
                <a:cubicBezTo>
                  <a:pt x="79" y="112"/>
                  <a:pt x="82" y="113"/>
                  <a:pt x="84" y="116"/>
                </a:cubicBezTo>
                <a:cubicBezTo>
                  <a:pt x="112" y="143"/>
                  <a:pt x="112" y="143"/>
                  <a:pt x="112" y="143"/>
                </a:cubicBezTo>
                <a:cubicBezTo>
                  <a:pt x="168" y="88"/>
                  <a:pt x="168" y="88"/>
                  <a:pt x="168" y="88"/>
                </a:cubicBezTo>
                <a:cubicBezTo>
                  <a:pt x="170" y="85"/>
                  <a:pt x="173" y="84"/>
                  <a:pt x="176" y="84"/>
                </a:cubicBezTo>
                <a:cubicBezTo>
                  <a:pt x="183" y="84"/>
                  <a:pt x="188" y="89"/>
                  <a:pt x="188" y="96"/>
                </a:cubicBezTo>
                <a:cubicBezTo>
                  <a:pt x="188" y="99"/>
                  <a:pt x="187" y="102"/>
                  <a:pt x="184" y="104"/>
                </a:cubicBezTo>
                <a:cubicBezTo>
                  <a:pt x="120" y="168"/>
                  <a:pt x="120" y="168"/>
                  <a:pt x="120" y="168"/>
                </a:cubicBezTo>
                <a:cubicBezTo>
                  <a:pt x="118" y="171"/>
                  <a:pt x="115" y="172"/>
                  <a:pt x="112" y="172"/>
                </a:cubicBezTo>
                <a:cubicBezTo>
                  <a:pt x="109" y="172"/>
                  <a:pt x="106" y="171"/>
                  <a:pt x="104" y="168"/>
                </a:cubicBezTo>
                <a:cubicBezTo>
                  <a:pt x="68" y="132"/>
                  <a:pt x="68" y="132"/>
                  <a:pt x="68" y="132"/>
                </a:cubicBezTo>
                <a:cubicBezTo>
                  <a:pt x="65" y="130"/>
                  <a:pt x="64" y="127"/>
                  <a:pt x="64" y="124"/>
                </a:cubicBezTo>
                <a:cubicBezTo>
                  <a:pt x="64" y="117"/>
                  <a:pt x="69" y="112"/>
                  <a:pt x="76" y="112"/>
                </a:cubicBezTo>
                <a:moveTo>
                  <a:pt x="184" y="172"/>
                </a:moveTo>
                <a:cubicBezTo>
                  <a:pt x="184" y="172"/>
                  <a:pt x="184" y="172"/>
                  <a:pt x="184" y="172"/>
                </a:cubicBezTo>
                <a:cubicBezTo>
                  <a:pt x="184" y="172"/>
                  <a:pt x="184" y="172"/>
                  <a:pt x="184" y="172"/>
                </a:cubicBezTo>
                <a:cubicBezTo>
                  <a:pt x="184" y="172"/>
                  <a:pt x="184" y="172"/>
                  <a:pt x="184" y="172"/>
                </a:cubicBezTo>
                <a:moveTo>
                  <a:pt x="184" y="84"/>
                </a:moveTo>
                <a:cubicBezTo>
                  <a:pt x="184" y="84"/>
                  <a:pt x="184" y="84"/>
                  <a:pt x="184" y="84"/>
                </a:cubicBezTo>
                <a:cubicBezTo>
                  <a:pt x="184" y="84"/>
                  <a:pt x="184" y="84"/>
                  <a:pt x="184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1855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B7CFA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B7CFA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77532-E5AC-4689-A06B-43FF3697B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we need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A8456B-899A-41F8-A163-29CE10C853E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486776C-D4F8-430A-828D-43EBE5718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0"/>
            <a:ext cx="5638800" cy="4343400"/>
          </a:xfrm>
          <a:prstGeom prst="rect">
            <a:avLst/>
          </a:prstGeom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2D852E8-5BEB-4068-833A-4D7A0E30AF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81"/>
          <a:stretch/>
        </p:blipFill>
        <p:spPr>
          <a:xfrm>
            <a:off x="5867400" y="262812"/>
            <a:ext cx="60198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03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2F891-104F-4804-93AB-7E582B567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challange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BE7BC6-8A49-4339-8ABD-4AE33F3637C7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ext, timeline&#10;&#10;Description automatically generated">
            <a:extLst>
              <a:ext uri="{FF2B5EF4-FFF2-40B4-BE49-F238E27FC236}">
                <a16:creationId xmlns:a16="http://schemas.microsoft.com/office/drawing/2014/main" id="{4792AADA-E6D7-440A-9989-57444159D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14962"/>
            <a:ext cx="11658600" cy="642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85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2F891-104F-4804-93AB-7E582B567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challange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BE7BC6-8A49-4339-8ABD-4AE33F3637C7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hsingcall">
            <a:hlinkClick r:id="" action="ppaction://media"/>
            <a:extLst>
              <a:ext uri="{FF2B5EF4-FFF2-40B4-BE49-F238E27FC236}">
                <a16:creationId xmlns:a16="http://schemas.microsoft.com/office/drawing/2014/main" id="{FB9EC4F0-A9FE-49D9-8FC1-E30C150795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342900"/>
            <a:ext cx="11582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3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563C1-1E5D-44FC-9D91-F0EC91542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8BAA8-7A41-405C-A54E-35AF3DBFDBFB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nature, cloud, night sky&#10;&#10;Description automatically generated">
            <a:extLst>
              <a:ext uri="{FF2B5EF4-FFF2-40B4-BE49-F238E27FC236}">
                <a16:creationId xmlns:a16="http://schemas.microsoft.com/office/drawing/2014/main" id="{8A83A3A6-2FBA-48F8-85F6-9EA823801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20" y="-1"/>
            <a:ext cx="12198220" cy="6861499"/>
          </a:xfrm>
          <a:prstGeom prst="rect">
            <a:avLst/>
          </a:prstGeom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D77A2F7-6AB8-48CA-A555-BE1600552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04800"/>
            <a:ext cx="6873836" cy="1684166"/>
          </a:xfrm>
          <a:prstGeom prst="rect">
            <a:avLst/>
          </a:prstGeom>
        </p:spPr>
      </p:pic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C2193AF-496B-4E0E-9DF9-2C5D574A4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076726"/>
            <a:ext cx="6873836" cy="4355548"/>
          </a:xfrm>
          <a:prstGeom prst="rect">
            <a:avLst/>
          </a:prstGeom>
        </p:spPr>
      </p:pic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AC6DA14-B80C-4F22-8A4E-37919EB07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2139" y="304800"/>
            <a:ext cx="3333750" cy="3352800"/>
          </a:xfrm>
          <a:prstGeom prst="rect">
            <a:avLst/>
          </a:prstGeom>
        </p:spPr>
      </p:pic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AEE2E172-F335-49BF-8132-8FFD64DC01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3736" y="3762659"/>
            <a:ext cx="4063492" cy="27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14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0C8F6-5265-496D-88CD-B9EAAB72D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63EAB9-99AD-4773-B9AD-1271BBBB796E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3768527-CACE-4F38-83B1-840574752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57200"/>
            <a:ext cx="6416596" cy="5014395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6EFFC777-9E77-4A88-88DB-8314986C6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365838"/>
            <a:ext cx="4144767" cy="612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13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413BA-7637-425B-A4E9-A816AF2DF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235" y="200299"/>
            <a:ext cx="10272000" cy="763600"/>
          </a:xfrm>
        </p:spPr>
        <p:txBody>
          <a:bodyPr/>
          <a:lstStyle/>
          <a:p>
            <a:r>
              <a:rPr lang="en-US" dirty="0"/>
              <a:t>Most Poplar Scams Type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D17C3-3704-4690-8259-D677613C5D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D18A6E-4599-4D04-BA64-42E896EDC7F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39F736D-94CF-4D6A-8739-FC520ECA0BA5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BD5D8CE-D70C-4F3B-BE1C-B76278F4874A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15773FD-C64F-4436-A6DB-40A6E07C445A}"/>
              </a:ext>
            </a:extLst>
          </p:cNvPr>
          <p:cNvSpPr>
            <a:spLocks noGrp="1"/>
          </p:cNvSpPr>
          <p:nvPr>
            <p:ph type="ctr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020661BD-A7DA-4433-8C47-49398633FC89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0BE1FE8-7729-4563-A020-07BCC2A1608C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EFE7CAA-F406-440A-B862-7503A0844921}"/>
              </a:ext>
            </a:extLst>
          </p:cNvPr>
          <p:cNvSpPr>
            <a:spLocks noGrp="1"/>
          </p:cNvSpPr>
          <p:nvPr>
            <p:ph type="ctr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282E4FC9-2AC4-4086-B103-04B5A766781F}"/>
              </a:ext>
            </a:extLst>
          </p:cNvPr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71BA67A-7DCA-4037-AD20-D2C727A1CC97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3665338-98D6-43E3-AF73-A99BBCC7C41C}"/>
              </a:ext>
            </a:extLst>
          </p:cNvPr>
          <p:cNvSpPr>
            <a:spLocks noGrp="1"/>
          </p:cNvSpPr>
          <p:nvPr>
            <p:ph type="ctr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04D5B40-7765-4FC5-B13E-0A4180D202BD}"/>
              </a:ext>
            </a:extLst>
          </p:cNvPr>
          <p:cNvSpPr>
            <a:spLocks noGrp="1"/>
          </p:cNvSpPr>
          <p:nvPr>
            <p:ph type="ctr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0DC1F969-5B94-4EB6-9A76-F69E03497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42999"/>
            <a:ext cx="11506200" cy="551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49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563C1-1E5D-44FC-9D91-F0EC91542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8BAA8-7A41-405C-A54E-35AF3DBFDBFB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nature, cloud, night sky&#10;&#10;Description automatically generated">
            <a:extLst>
              <a:ext uri="{FF2B5EF4-FFF2-40B4-BE49-F238E27FC236}">
                <a16:creationId xmlns:a16="http://schemas.microsoft.com/office/drawing/2014/main" id="{8A83A3A6-2FBA-48F8-85F6-9EA823801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20" y="-1"/>
            <a:ext cx="12198220" cy="6861499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AFDA444-8553-4C6E-97F4-FAA6F2E2B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14032"/>
            <a:ext cx="11430000" cy="588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34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F311C-CB2A-44D5-96B0-19224B390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F0C76D-0DB6-4A90-B0EB-D77428B99D5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8D08C47-74C5-4528-835A-9ADCA69C4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87" y="1066800"/>
            <a:ext cx="9648825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32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563C1-1E5D-44FC-9D91-F0EC91542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28BAA8-7A41-405C-A54E-35AF3DBFDBFB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nature, cloud, night sky&#10;&#10;Description automatically generated">
            <a:extLst>
              <a:ext uri="{FF2B5EF4-FFF2-40B4-BE49-F238E27FC236}">
                <a16:creationId xmlns:a16="http://schemas.microsoft.com/office/drawing/2014/main" id="{8A83A3A6-2FBA-48F8-85F6-9EA823801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20" y="-1"/>
            <a:ext cx="12198220" cy="6861499"/>
          </a:xfrm>
          <a:prstGeom prst="rect">
            <a:avLst/>
          </a:prstGeom>
        </p:spPr>
      </p:pic>
      <p:pic>
        <p:nvPicPr>
          <p:cNvPr id="6" name="Picture 5" descr="A picture containing text, person, working, computer&#10;&#10;Description automatically generated">
            <a:extLst>
              <a:ext uri="{FF2B5EF4-FFF2-40B4-BE49-F238E27FC236}">
                <a16:creationId xmlns:a16="http://schemas.microsoft.com/office/drawing/2014/main" id="{055F3A88-4A08-43D1-B25A-B1C312308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555" y="470270"/>
            <a:ext cx="8888889" cy="591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86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B5A64D-1FF6-410F-9A6F-75D2ED7A78D0}"/>
              </a:ext>
            </a:extLst>
          </p:cNvPr>
          <p:cNvGrpSpPr/>
          <p:nvPr/>
        </p:nvGrpSpPr>
        <p:grpSpPr>
          <a:xfrm>
            <a:off x="-11394082" y="-8724900"/>
            <a:ext cx="24867713" cy="19796552"/>
            <a:chOff x="-11394082" y="-8724900"/>
            <a:chExt cx="24867713" cy="19796552"/>
          </a:xfrm>
        </p:grpSpPr>
        <p:sp>
          <p:nvSpPr>
            <p:cNvPr id="9" name="Block Arc 8">
              <a:extLst>
                <a:ext uri="{FF2B5EF4-FFF2-40B4-BE49-F238E27FC236}">
                  <a16:creationId xmlns:a16="http://schemas.microsoft.com/office/drawing/2014/main" id="{8B24D114-13E4-4F7C-A528-92BE382F529B}"/>
                </a:ext>
              </a:extLst>
            </p:cNvPr>
            <p:cNvSpPr/>
            <p:nvPr/>
          </p:nvSpPr>
          <p:spPr>
            <a:xfrm>
              <a:off x="645259" y="-1828800"/>
              <a:ext cx="6450226" cy="6450226"/>
            </a:xfrm>
            <a:prstGeom prst="blockArc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Block Arc 9">
              <a:extLst>
                <a:ext uri="{FF2B5EF4-FFF2-40B4-BE49-F238E27FC236}">
                  <a16:creationId xmlns:a16="http://schemas.microsoft.com/office/drawing/2014/main" id="{82A61E83-3B80-4A52-98D9-12B6B94BED33}"/>
                </a:ext>
              </a:extLst>
            </p:cNvPr>
            <p:cNvSpPr/>
            <p:nvPr/>
          </p:nvSpPr>
          <p:spPr>
            <a:xfrm flipV="1">
              <a:off x="-1914134" y="-1828800"/>
              <a:ext cx="6450226" cy="6450226"/>
            </a:xfrm>
            <a:prstGeom prst="blockArc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Block Arc 10">
              <a:extLst>
                <a:ext uri="{FF2B5EF4-FFF2-40B4-BE49-F238E27FC236}">
                  <a16:creationId xmlns:a16="http://schemas.microsoft.com/office/drawing/2014/main" id="{64D6AA79-78EB-429C-B8D0-A81E5277B7F0}"/>
                </a:ext>
              </a:extLst>
            </p:cNvPr>
            <p:cNvSpPr/>
            <p:nvPr/>
          </p:nvSpPr>
          <p:spPr>
            <a:xfrm>
              <a:off x="721459" y="4621426"/>
              <a:ext cx="6450226" cy="6450226"/>
            </a:xfrm>
            <a:prstGeom prst="blockArc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Plus Sign 12">
              <a:extLst>
                <a:ext uri="{FF2B5EF4-FFF2-40B4-BE49-F238E27FC236}">
                  <a16:creationId xmlns:a16="http://schemas.microsoft.com/office/drawing/2014/main" id="{4B7B28CF-505C-49E2-82CD-4EA5F9097904}"/>
                </a:ext>
              </a:extLst>
            </p:cNvPr>
            <p:cNvSpPr/>
            <p:nvPr/>
          </p:nvSpPr>
          <p:spPr>
            <a:xfrm>
              <a:off x="4060871" y="-1276350"/>
              <a:ext cx="9412760" cy="9412760"/>
            </a:xfrm>
            <a:prstGeom prst="mathPlus">
              <a:avLst>
                <a:gd name="adj1" fmla="val 1897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B68B3802-1C43-4699-90D5-19CE2C493F2D}"/>
                </a:ext>
              </a:extLst>
            </p:cNvPr>
            <p:cNvSpPr/>
            <p:nvPr/>
          </p:nvSpPr>
          <p:spPr>
            <a:xfrm>
              <a:off x="-8834689" y="-8724900"/>
              <a:ext cx="6450226" cy="6450226"/>
            </a:xfrm>
            <a:prstGeom prst="blockArc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F3F5C5F9-65B3-4ACA-8DC5-A31541E4E74B}"/>
                </a:ext>
              </a:extLst>
            </p:cNvPr>
            <p:cNvSpPr/>
            <p:nvPr/>
          </p:nvSpPr>
          <p:spPr>
            <a:xfrm flipV="1">
              <a:off x="-11394082" y="-8724900"/>
              <a:ext cx="6450226" cy="6450226"/>
            </a:xfrm>
            <a:prstGeom prst="blockArc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Block Arc 17">
              <a:extLst>
                <a:ext uri="{FF2B5EF4-FFF2-40B4-BE49-F238E27FC236}">
                  <a16:creationId xmlns:a16="http://schemas.microsoft.com/office/drawing/2014/main" id="{8E4613C9-B642-482A-B53E-3D67A36A56D4}"/>
                </a:ext>
              </a:extLst>
            </p:cNvPr>
            <p:cNvSpPr/>
            <p:nvPr/>
          </p:nvSpPr>
          <p:spPr>
            <a:xfrm>
              <a:off x="-8758489" y="-2274674"/>
              <a:ext cx="6450226" cy="6450226"/>
            </a:xfrm>
            <a:prstGeom prst="blockArc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Plus Sign 18">
              <a:extLst>
                <a:ext uri="{FF2B5EF4-FFF2-40B4-BE49-F238E27FC236}">
                  <a16:creationId xmlns:a16="http://schemas.microsoft.com/office/drawing/2014/main" id="{CDCF914E-67D7-45CF-A978-6883A5827E9D}"/>
                </a:ext>
              </a:extLst>
            </p:cNvPr>
            <p:cNvSpPr/>
            <p:nvPr/>
          </p:nvSpPr>
          <p:spPr>
            <a:xfrm>
              <a:off x="-5419077" y="-8172450"/>
              <a:ext cx="9412760" cy="9412760"/>
            </a:xfrm>
            <a:prstGeom prst="mathPlus">
              <a:avLst>
                <a:gd name="adj1" fmla="val 1897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D432621-49EC-4424-BA7E-C128721EA146}"/>
              </a:ext>
            </a:extLst>
          </p:cNvPr>
          <p:cNvSpPr/>
          <p:nvPr/>
        </p:nvSpPr>
        <p:spPr>
          <a:xfrm>
            <a:off x="94256" y="-39298"/>
            <a:ext cx="12192000" cy="68580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BABDE6E-75DD-4C8C-B504-6B1AB7D8A716}"/>
              </a:ext>
            </a:extLst>
          </p:cNvPr>
          <p:cNvSpPr txBox="1"/>
          <p:nvPr/>
        </p:nvSpPr>
        <p:spPr>
          <a:xfrm>
            <a:off x="4240911" y="3276600"/>
            <a:ext cx="85009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prstClr val="white"/>
                </a:solidFill>
                <a:latin typeface="Tw Cen MT" panose="020B0602020104020603" pitchFamily="34" charset="0"/>
              </a:rPr>
              <a:t>Here is where your presentation begins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B113069-A512-4AC0-83AB-9379927B8566}"/>
              </a:ext>
            </a:extLst>
          </p:cNvPr>
          <p:cNvSpPr txBox="1"/>
          <p:nvPr/>
        </p:nvSpPr>
        <p:spPr>
          <a:xfrm>
            <a:off x="698499" y="1950619"/>
            <a:ext cx="109601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600" b="1" i="1" dirty="0">
                <a:solidFill>
                  <a:srgbClr val="FD3265"/>
                </a:solidFill>
                <a:latin typeface="Tw Cen MT" panose="020B0602020104020603" pitchFamily="34" charset="0"/>
              </a:rPr>
              <a:t>Information Security Awareness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24BA576-820E-4BA1-9EA3-402A00644819}"/>
              </a:ext>
            </a:extLst>
          </p:cNvPr>
          <p:cNvGrpSpPr/>
          <p:nvPr/>
        </p:nvGrpSpPr>
        <p:grpSpPr>
          <a:xfrm>
            <a:off x="-6222976" y="-4849947"/>
            <a:ext cx="17678980" cy="11342285"/>
            <a:chOff x="-6261076" y="-5116647"/>
            <a:chExt cx="17678980" cy="11342285"/>
          </a:xfrm>
        </p:grpSpPr>
        <p:sp>
          <p:nvSpPr>
            <p:cNvPr id="20" name="Plus Sign 19">
              <a:extLst>
                <a:ext uri="{FF2B5EF4-FFF2-40B4-BE49-F238E27FC236}">
                  <a16:creationId xmlns:a16="http://schemas.microsoft.com/office/drawing/2014/main" id="{734D8832-EDD8-4627-A185-A4C0773EDA6D}"/>
                </a:ext>
              </a:extLst>
            </p:cNvPr>
            <p:cNvSpPr/>
            <p:nvPr/>
          </p:nvSpPr>
          <p:spPr>
            <a:xfrm rot="2700000">
              <a:off x="5475517" y="3844656"/>
              <a:ext cx="254000" cy="254000"/>
            </a:xfrm>
            <a:prstGeom prst="mathPlus">
              <a:avLst>
                <a:gd name="adj1" fmla="val 17894"/>
              </a:avLst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Block Arc 20">
              <a:extLst>
                <a:ext uri="{FF2B5EF4-FFF2-40B4-BE49-F238E27FC236}">
                  <a16:creationId xmlns:a16="http://schemas.microsoft.com/office/drawing/2014/main" id="{56714AA7-CC80-49FE-91F0-026BF2D2B2A0}"/>
                </a:ext>
              </a:extLst>
            </p:cNvPr>
            <p:cNvSpPr/>
            <p:nvPr/>
          </p:nvSpPr>
          <p:spPr>
            <a:xfrm rot="16200000">
              <a:off x="3731980" y="2599212"/>
              <a:ext cx="166906" cy="166906"/>
            </a:xfrm>
            <a:prstGeom prst="blockArc">
              <a:avLst>
                <a:gd name="adj1" fmla="val 10800000"/>
                <a:gd name="adj2" fmla="val 154988"/>
                <a:gd name="adj3" fmla="val 22431"/>
              </a:avLst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Circle: Hollow 21">
              <a:extLst>
                <a:ext uri="{FF2B5EF4-FFF2-40B4-BE49-F238E27FC236}">
                  <a16:creationId xmlns:a16="http://schemas.microsoft.com/office/drawing/2014/main" id="{7038CD74-FCF3-4442-B07D-18E7205A5E00}"/>
                </a:ext>
              </a:extLst>
            </p:cNvPr>
            <p:cNvSpPr/>
            <p:nvPr/>
          </p:nvSpPr>
          <p:spPr>
            <a:xfrm>
              <a:off x="8430418" y="3707565"/>
              <a:ext cx="150812" cy="150812"/>
            </a:xfrm>
            <a:prstGeom prst="donut">
              <a:avLst/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C56DAB8-DDDF-4B3A-859E-044B61CEFEBF}"/>
                </a:ext>
              </a:extLst>
            </p:cNvPr>
            <p:cNvSpPr/>
            <p:nvPr/>
          </p:nvSpPr>
          <p:spPr>
            <a:xfrm>
              <a:off x="8505824" y="1557119"/>
              <a:ext cx="176213" cy="45719"/>
            </a:xfrm>
            <a:prstGeom prst="rect">
              <a:avLst/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EBEF3F6-E612-416D-BCE6-14AA15245F5C}"/>
                </a:ext>
              </a:extLst>
            </p:cNvPr>
            <p:cNvGrpSpPr/>
            <p:nvPr/>
          </p:nvGrpSpPr>
          <p:grpSpPr>
            <a:xfrm>
              <a:off x="7238359" y="2553493"/>
              <a:ext cx="176213" cy="176213"/>
              <a:chOff x="7124699" y="2576294"/>
              <a:chExt cx="176213" cy="176213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598EC9B-004E-48C9-B61A-BE20462F2B5F}"/>
                  </a:ext>
                </a:extLst>
              </p:cNvPr>
              <p:cNvSpPr/>
              <p:nvPr/>
            </p:nvSpPr>
            <p:spPr>
              <a:xfrm>
                <a:off x="7124699" y="2576294"/>
                <a:ext cx="176213" cy="45719"/>
              </a:xfrm>
              <a:prstGeom prst="rect">
                <a:avLst/>
              </a:prstGeom>
              <a:solidFill>
                <a:srgbClr val="FD32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9026399-0BF3-464B-B982-6A435BF133C1}"/>
                  </a:ext>
                </a:extLst>
              </p:cNvPr>
              <p:cNvSpPr/>
              <p:nvPr/>
            </p:nvSpPr>
            <p:spPr>
              <a:xfrm rot="16200000">
                <a:off x="7059452" y="2641541"/>
                <a:ext cx="176213" cy="45719"/>
              </a:xfrm>
              <a:prstGeom prst="rect">
                <a:avLst/>
              </a:prstGeom>
              <a:solidFill>
                <a:srgbClr val="FD32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6" name="Block Arc 25">
              <a:extLst>
                <a:ext uri="{FF2B5EF4-FFF2-40B4-BE49-F238E27FC236}">
                  <a16:creationId xmlns:a16="http://schemas.microsoft.com/office/drawing/2014/main" id="{051474EE-0DE9-48BF-9680-C89DF3274FC1}"/>
                </a:ext>
              </a:extLst>
            </p:cNvPr>
            <p:cNvSpPr/>
            <p:nvPr/>
          </p:nvSpPr>
          <p:spPr>
            <a:xfrm rot="12064165">
              <a:off x="4874528" y="5937713"/>
              <a:ext cx="166906" cy="166906"/>
            </a:xfrm>
            <a:prstGeom prst="blockArc">
              <a:avLst>
                <a:gd name="adj1" fmla="val 10800000"/>
                <a:gd name="adj2" fmla="val 154988"/>
                <a:gd name="adj3" fmla="val 22431"/>
              </a:avLst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Block Arc 27">
              <a:extLst>
                <a:ext uri="{FF2B5EF4-FFF2-40B4-BE49-F238E27FC236}">
                  <a16:creationId xmlns:a16="http://schemas.microsoft.com/office/drawing/2014/main" id="{0948970E-AB43-4CCF-BA6A-6B9DCBC4FA38}"/>
                </a:ext>
              </a:extLst>
            </p:cNvPr>
            <p:cNvSpPr/>
            <p:nvPr/>
          </p:nvSpPr>
          <p:spPr>
            <a:xfrm rot="12064165">
              <a:off x="1061966" y="2164080"/>
              <a:ext cx="166906" cy="166906"/>
            </a:xfrm>
            <a:prstGeom prst="blockArc">
              <a:avLst>
                <a:gd name="adj1" fmla="val 10800000"/>
                <a:gd name="adj2" fmla="val 154988"/>
                <a:gd name="adj3" fmla="val 22431"/>
              </a:avLst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E58D365-CBB2-483E-A04C-9180F4CCA097}"/>
                </a:ext>
              </a:extLst>
            </p:cNvPr>
            <p:cNvGrpSpPr/>
            <p:nvPr/>
          </p:nvGrpSpPr>
          <p:grpSpPr>
            <a:xfrm>
              <a:off x="9030365" y="5220493"/>
              <a:ext cx="176213" cy="176213"/>
              <a:chOff x="7124699" y="2576294"/>
              <a:chExt cx="176213" cy="176213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9326A7D-3208-4124-81EF-3396F1306539}"/>
                  </a:ext>
                </a:extLst>
              </p:cNvPr>
              <p:cNvSpPr/>
              <p:nvPr/>
            </p:nvSpPr>
            <p:spPr>
              <a:xfrm>
                <a:off x="7124699" y="2576294"/>
                <a:ext cx="176213" cy="45719"/>
              </a:xfrm>
              <a:prstGeom prst="rect">
                <a:avLst/>
              </a:prstGeom>
              <a:solidFill>
                <a:srgbClr val="FD32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5DF814A-0347-4D76-9367-3DDECA2633D7}"/>
                  </a:ext>
                </a:extLst>
              </p:cNvPr>
              <p:cNvSpPr/>
              <p:nvPr/>
            </p:nvSpPr>
            <p:spPr>
              <a:xfrm rot="16200000">
                <a:off x="7059452" y="2641541"/>
                <a:ext cx="176213" cy="45719"/>
              </a:xfrm>
              <a:prstGeom prst="rect">
                <a:avLst/>
              </a:prstGeom>
              <a:solidFill>
                <a:srgbClr val="FD32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697240F-60D9-4CCA-8427-80AAE270F1D9}"/>
                </a:ext>
              </a:extLst>
            </p:cNvPr>
            <p:cNvGrpSpPr/>
            <p:nvPr/>
          </p:nvGrpSpPr>
          <p:grpSpPr>
            <a:xfrm>
              <a:off x="469046" y="5651606"/>
              <a:ext cx="176213" cy="176213"/>
              <a:chOff x="7124699" y="2576294"/>
              <a:chExt cx="176213" cy="176213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531D4B9-6228-401B-9AF6-118FE752AC3A}"/>
                  </a:ext>
                </a:extLst>
              </p:cNvPr>
              <p:cNvSpPr/>
              <p:nvPr/>
            </p:nvSpPr>
            <p:spPr>
              <a:xfrm>
                <a:off x="7124699" y="2576294"/>
                <a:ext cx="176213" cy="45719"/>
              </a:xfrm>
              <a:prstGeom prst="rect">
                <a:avLst/>
              </a:prstGeom>
              <a:solidFill>
                <a:srgbClr val="FD32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278EE0E-F558-49C2-B425-567F2F395B6C}"/>
                  </a:ext>
                </a:extLst>
              </p:cNvPr>
              <p:cNvSpPr/>
              <p:nvPr/>
            </p:nvSpPr>
            <p:spPr>
              <a:xfrm rot="16200000">
                <a:off x="7059452" y="2641541"/>
                <a:ext cx="176213" cy="45719"/>
              </a:xfrm>
              <a:prstGeom prst="rect">
                <a:avLst/>
              </a:prstGeom>
              <a:solidFill>
                <a:srgbClr val="FD32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732433E-62AC-4AF6-8E67-DD704A7CF739}"/>
                </a:ext>
              </a:extLst>
            </p:cNvPr>
            <p:cNvSpPr/>
            <p:nvPr/>
          </p:nvSpPr>
          <p:spPr>
            <a:xfrm>
              <a:off x="10123504" y="4129833"/>
              <a:ext cx="176213" cy="45719"/>
            </a:xfrm>
            <a:prstGeom prst="rect">
              <a:avLst/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Circle: Hollow 35">
              <a:extLst>
                <a:ext uri="{FF2B5EF4-FFF2-40B4-BE49-F238E27FC236}">
                  <a16:creationId xmlns:a16="http://schemas.microsoft.com/office/drawing/2014/main" id="{BBAE5392-314A-421A-A350-E58AC8814E9B}"/>
                </a:ext>
              </a:extLst>
            </p:cNvPr>
            <p:cNvSpPr/>
            <p:nvPr/>
          </p:nvSpPr>
          <p:spPr>
            <a:xfrm>
              <a:off x="5548112" y="2235307"/>
              <a:ext cx="150812" cy="150812"/>
            </a:xfrm>
            <a:prstGeom prst="donut">
              <a:avLst/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Circle: Hollow 36">
              <a:extLst>
                <a:ext uri="{FF2B5EF4-FFF2-40B4-BE49-F238E27FC236}">
                  <a16:creationId xmlns:a16="http://schemas.microsoft.com/office/drawing/2014/main" id="{102F5ABA-B3DE-4E90-9142-CE1AD446926D}"/>
                </a:ext>
              </a:extLst>
            </p:cNvPr>
            <p:cNvSpPr/>
            <p:nvPr/>
          </p:nvSpPr>
          <p:spPr>
            <a:xfrm>
              <a:off x="330224" y="3955249"/>
              <a:ext cx="150812" cy="150812"/>
            </a:xfrm>
            <a:prstGeom prst="donut">
              <a:avLst/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Circle: Hollow 38">
              <a:extLst>
                <a:ext uri="{FF2B5EF4-FFF2-40B4-BE49-F238E27FC236}">
                  <a16:creationId xmlns:a16="http://schemas.microsoft.com/office/drawing/2014/main" id="{6E48C07E-BD53-4C11-8CA9-98204615E64A}"/>
                </a:ext>
              </a:extLst>
            </p:cNvPr>
            <p:cNvSpPr/>
            <p:nvPr/>
          </p:nvSpPr>
          <p:spPr>
            <a:xfrm>
              <a:off x="1992113" y="929015"/>
              <a:ext cx="150812" cy="150812"/>
            </a:xfrm>
            <a:prstGeom prst="donut">
              <a:avLst/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8A15B89-8683-45E1-9424-0CA92C35880C}"/>
                </a:ext>
              </a:extLst>
            </p:cNvPr>
            <p:cNvGrpSpPr/>
            <p:nvPr/>
          </p:nvGrpSpPr>
          <p:grpSpPr>
            <a:xfrm>
              <a:off x="2264959" y="3373222"/>
              <a:ext cx="176213" cy="176213"/>
              <a:chOff x="7124699" y="2576294"/>
              <a:chExt cx="176213" cy="176213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5AB02EE-C1D6-4C30-9FBA-9B3E3A34460F}"/>
                  </a:ext>
                </a:extLst>
              </p:cNvPr>
              <p:cNvSpPr/>
              <p:nvPr/>
            </p:nvSpPr>
            <p:spPr>
              <a:xfrm>
                <a:off x="7124699" y="2576294"/>
                <a:ext cx="176213" cy="45719"/>
              </a:xfrm>
              <a:prstGeom prst="rect">
                <a:avLst/>
              </a:prstGeom>
              <a:solidFill>
                <a:srgbClr val="FD32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6F8D6B7-8870-4F5E-8246-9A885B175A43}"/>
                  </a:ext>
                </a:extLst>
              </p:cNvPr>
              <p:cNvSpPr/>
              <p:nvPr/>
            </p:nvSpPr>
            <p:spPr>
              <a:xfrm rot="16200000">
                <a:off x="7059452" y="2641541"/>
                <a:ext cx="176213" cy="45719"/>
              </a:xfrm>
              <a:prstGeom prst="rect">
                <a:avLst/>
              </a:prstGeom>
              <a:solidFill>
                <a:srgbClr val="FD32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5" name="Circle: Hollow 44">
              <a:extLst>
                <a:ext uri="{FF2B5EF4-FFF2-40B4-BE49-F238E27FC236}">
                  <a16:creationId xmlns:a16="http://schemas.microsoft.com/office/drawing/2014/main" id="{C7327B7C-840C-4D55-80A8-BB5DF379D2FC}"/>
                </a:ext>
              </a:extLst>
            </p:cNvPr>
            <p:cNvSpPr/>
            <p:nvPr/>
          </p:nvSpPr>
          <p:spPr>
            <a:xfrm>
              <a:off x="3110931" y="4513107"/>
              <a:ext cx="150812" cy="150812"/>
            </a:xfrm>
            <a:prstGeom prst="donut">
              <a:avLst/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Plus Sign 45">
              <a:extLst>
                <a:ext uri="{FF2B5EF4-FFF2-40B4-BE49-F238E27FC236}">
                  <a16:creationId xmlns:a16="http://schemas.microsoft.com/office/drawing/2014/main" id="{85FAA42C-39D9-4192-AD97-C76CB06A8C2C}"/>
                </a:ext>
              </a:extLst>
            </p:cNvPr>
            <p:cNvSpPr/>
            <p:nvPr/>
          </p:nvSpPr>
          <p:spPr>
            <a:xfrm rot="2700000">
              <a:off x="11112500" y="5827671"/>
              <a:ext cx="254000" cy="254000"/>
            </a:xfrm>
            <a:prstGeom prst="mathPlus">
              <a:avLst>
                <a:gd name="adj1" fmla="val 17894"/>
              </a:avLst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Plus Sign 47">
              <a:extLst>
                <a:ext uri="{FF2B5EF4-FFF2-40B4-BE49-F238E27FC236}">
                  <a16:creationId xmlns:a16="http://schemas.microsoft.com/office/drawing/2014/main" id="{83BC8F98-A647-403F-8179-33C081E56050}"/>
                </a:ext>
              </a:extLst>
            </p:cNvPr>
            <p:cNvSpPr/>
            <p:nvPr/>
          </p:nvSpPr>
          <p:spPr>
            <a:xfrm rot="2700000">
              <a:off x="3835400" y="703221"/>
              <a:ext cx="254000" cy="254000"/>
            </a:xfrm>
            <a:prstGeom prst="mathPlus">
              <a:avLst>
                <a:gd name="adj1" fmla="val 17894"/>
              </a:avLst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Plus Sign 49">
              <a:extLst>
                <a:ext uri="{FF2B5EF4-FFF2-40B4-BE49-F238E27FC236}">
                  <a16:creationId xmlns:a16="http://schemas.microsoft.com/office/drawing/2014/main" id="{9E7F9354-FB5B-43C3-AFB1-82C1F4F6D2C3}"/>
                </a:ext>
              </a:extLst>
            </p:cNvPr>
            <p:cNvSpPr/>
            <p:nvPr/>
          </p:nvSpPr>
          <p:spPr>
            <a:xfrm rot="2700000">
              <a:off x="10083806" y="1929678"/>
              <a:ext cx="254000" cy="254000"/>
            </a:xfrm>
            <a:prstGeom prst="mathPlus">
              <a:avLst>
                <a:gd name="adj1" fmla="val 17894"/>
              </a:avLst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Block Arc 50">
              <a:extLst>
                <a:ext uri="{FF2B5EF4-FFF2-40B4-BE49-F238E27FC236}">
                  <a16:creationId xmlns:a16="http://schemas.microsoft.com/office/drawing/2014/main" id="{F6A82CEB-8406-4E43-B9C4-9B879D4AAD75}"/>
                </a:ext>
              </a:extLst>
            </p:cNvPr>
            <p:cNvSpPr/>
            <p:nvPr/>
          </p:nvSpPr>
          <p:spPr>
            <a:xfrm rot="16200000">
              <a:off x="1591125" y="4652985"/>
              <a:ext cx="166906" cy="166906"/>
            </a:xfrm>
            <a:prstGeom prst="blockArc">
              <a:avLst>
                <a:gd name="adj1" fmla="val 10800000"/>
                <a:gd name="adj2" fmla="val 154988"/>
                <a:gd name="adj3" fmla="val 22431"/>
              </a:avLst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Block Arc 51">
              <a:extLst>
                <a:ext uri="{FF2B5EF4-FFF2-40B4-BE49-F238E27FC236}">
                  <a16:creationId xmlns:a16="http://schemas.microsoft.com/office/drawing/2014/main" id="{498854A5-B275-449E-8531-B2BA2498E18F}"/>
                </a:ext>
              </a:extLst>
            </p:cNvPr>
            <p:cNvSpPr/>
            <p:nvPr/>
          </p:nvSpPr>
          <p:spPr>
            <a:xfrm rot="16200000">
              <a:off x="7084793" y="5400471"/>
              <a:ext cx="166906" cy="166906"/>
            </a:xfrm>
            <a:prstGeom prst="blockArc">
              <a:avLst>
                <a:gd name="adj1" fmla="val 10800000"/>
                <a:gd name="adj2" fmla="val 154988"/>
                <a:gd name="adj3" fmla="val 22431"/>
              </a:avLst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A3A1023D-6EF9-4904-8C39-31DC72A803A5}"/>
                </a:ext>
              </a:extLst>
            </p:cNvPr>
            <p:cNvSpPr/>
            <p:nvPr/>
          </p:nvSpPr>
          <p:spPr>
            <a:xfrm>
              <a:off x="6669767" y="1056375"/>
              <a:ext cx="176213" cy="45719"/>
            </a:xfrm>
            <a:prstGeom prst="rect">
              <a:avLst/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Block Arc 53">
              <a:extLst>
                <a:ext uri="{FF2B5EF4-FFF2-40B4-BE49-F238E27FC236}">
                  <a16:creationId xmlns:a16="http://schemas.microsoft.com/office/drawing/2014/main" id="{5B6D5916-B81E-47B3-B2E9-6367CE3A4F97}"/>
                </a:ext>
              </a:extLst>
            </p:cNvPr>
            <p:cNvSpPr/>
            <p:nvPr/>
          </p:nvSpPr>
          <p:spPr>
            <a:xfrm rot="12064165">
              <a:off x="5321910" y="255453"/>
              <a:ext cx="166906" cy="166906"/>
            </a:xfrm>
            <a:prstGeom prst="blockArc">
              <a:avLst>
                <a:gd name="adj1" fmla="val 10800000"/>
                <a:gd name="adj2" fmla="val 154988"/>
                <a:gd name="adj3" fmla="val 22431"/>
              </a:avLst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CB969FA-C3F1-4B46-A81B-7E1D9F371345}"/>
                </a:ext>
              </a:extLst>
            </p:cNvPr>
            <p:cNvSpPr/>
            <p:nvPr/>
          </p:nvSpPr>
          <p:spPr>
            <a:xfrm>
              <a:off x="2489646" y="6179919"/>
              <a:ext cx="176213" cy="45719"/>
            </a:xfrm>
            <a:prstGeom prst="rect">
              <a:avLst/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Block Arc 55">
              <a:extLst>
                <a:ext uri="{FF2B5EF4-FFF2-40B4-BE49-F238E27FC236}">
                  <a16:creationId xmlns:a16="http://schemas.microsoft.com/office/drawing/2014/main" id="{8C8775B8-6FE8-4B09-88D0-559218007503}"/>
                </a:ext>
              </a:extLst>
            </p:cNvPr>
            <p:cNvSpPr/>
            <p:nvPr/>
          </p:nvSpPr>
          <p:spPr>
            <a:xfrm rot="12064165">
              <a:off x="11250998" y="422367"/>
              <a:ext cx="166906" cy="166906"/>
            </a:xfrm>
            <a:prstGeom prst="blockArc">
              <a:avLst>
                <a:gd name="adj1" fmla="val 10800000"/>
                <a:gd name="adj2" fmla="val 154988"/>
                <a:gd name="adj3" fmla="val 22431"/>
              </a:avLst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Plus Sign 56">
              <a:extLst>
                <a:ext uri="{FF2B5EF4-FFF2-40B4-BE49-F238E27FC236}">
                  <a16:creationId xmlns:a16="http://schemas.microsoft.com/office/drawing/2014/main" id="{C641702D-BFA0-4A77-BBF2-AAC4F4799E74}"/>
                </a:ext>
              </a:extLst>
            </p:cNvPr>
            <p:cNvSpPr/>
            <p:nvPr/>
          </p:nvSpPr>
          <p:spPr>
            <a:xfrm rot="2700000">
              <a:off x="-1115783" y="-1527444"/>
              <a:ext cx="254000" cy="254000"/>
            </a:xfrm>
            <a:prstGeom prst="mathPlus">
              <a:avLst>
                <a:gd name="adj1" fmla="val 17894"/>
              </a:avLst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Block Arc 57">
              <a:extLst>
                <a:ext uri="{FF2B5EF4-FFF2-40B4-BE49-F238E27FC236}">
                  <a16:creationId xmlns:a16="http://schemas.microsoft.com/office/drawing/2014/main" id="{112C906A-6CCC-42C5-BCC4-80BD3D8F13E2}"/>
                </a:ext>
              </a:extLst>
            </p:cNvPr>
            <p:cNvSpPr/>
            <p:nvPr/>
          </p:nvSpPr>
          <p:spPr>
            <a:xfrm rot="16200000">
              <a:off x="-2859320" y="-2772888"/>
              <a:ext cx="166906" cy="166906"/>
            </a:xfrm>
            <a:prstGeom prst="blockArc">
              <a:avLst>
                <a:gd name="adj1" fmla="val 10800000"/>
                <a:gd name="adj2" fmla="val 154988"/>
                <a:gd name="adj3" fmla="val 22431"/>
              </a:avLst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Circle: Hollow 58">
              <a:extLst>
                <a:ext uri="{FF2B5EF4-FFF2-40B4-BE49-F238E27FC236}">
                  <a16:creationId xmlns:a16="http://schemas.microsoft.com/office/drawing/2014/main" id="{3DF37A55-1924-418C-B7C5-8E172D8C9BDB}"/>
                </a:ext>
              </a:extLst>
            </p:cNvPr>
            <p:cNvSpPr/>
            <p:nvPr/>
          </p:nvSpPr>
          <p:spPr>
            <a:xfrm>
              <a:off x="1839118" y="-1664535"/>
              <a:ext cx="150812" cy="150812"/>
            </a:xfrm>
            <a:prstGeom prst="donut">
              <a:avLst/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7707D7D-901D-4B6F-817A-7331A2C1F3F7}"/>
                </a:ext>
              </a:extLst>
            </p:cNvPr>
            <p:cNvSpPr/>
            <p:nvPr/>
          </p:nvSpPr>
          <p:spPr>
            <a:xfrm>
              <a:off x="1914524" y="-3814981"/>
              <a:ext cx="176213" cy="45719"/>
            </a:xfrm>
            <a:prstGeom prst="rect">
              <a:avLst/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412C67E-12AC-4184-8E03-16B1F5769750}"/>
                </a:ext>
              </a:extLst>
            </p:cNvPr>
            <p:cNvGrpSpPr/>
            <p:nvPr/>
          </p:nvGrpSpPr>
          <p:grpSpPr>
            <a:xfrm>
              <a:off x="647059" y="-2818607"/>
              <a:ext cx="176213" cy="176213"/>
              <a:chOff x="7124699" y="2576294"/>
              <a:chExt cx="176213" cy="176213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74C93AB-995C-46BC-B15C-349042DF2619}"/>
                  </a:ext>
                </a:extLst>
              </p:cNvPr>
              <p:cNvSpPr/>
              <p:nvPr/>
            </p:nvSpPr>
            <p:spPr>
              <a:xfrm>
                <a:off x="7124699" y="2576294"/>
                <a:ext cx="176213" cy="45719"/>
              </a:xfrm>
              <a:prstGeom prst="rect">
                <a:avLst/>
              </a:prstGeom>
              <a:solidFill>
                <a:srgbClr val="FD32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27ECFF3-2C40-46BF-B3C6-853C8EA621BF}"/>
                  </a:ext>
                </a:extLst>
              </p:cNvPr>
              <p:cNvSpPr/>
              <p:nvPr/>
            </p:nvSpPr>
            <p:spPr>
              <a:xfrm rot="16200000">
                <a:off x="7059452" y="2641541"/>
                <a:ext cx="176213" cy="45719"/>
              </a:xfrm>
              <a:prstGeom prst="rect">
                <a:avLst/>
              </a:prstGeom>
              <a:solidFill>
                <a:srgbClr val="FD32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4" name="Block Arc 63">
              <a:extLst>
                <a:ext uri="{FF2B5EF4-FFF2-40B4-BE49-F238E27FC236}">
                  <a16:creationId xmlns:a16="http://schemas.microsoft.com/office/drawing/2014/main" id="{924E7BA6-68F7-4FA0-8380-8A4CBFA6F1CC}"/>
                </a:ext>
              </a:extLst>
            </p:cNvPr>
            <p:cNvSpPr/>
            <p:nvPr/>
          </p:nvSpPr>
          <p:spPr>
            <a:xfrm rot="12064165">
              <a:off x="-1716772" y="565613"/>
              <a:ext cx="166906" cy="166906"/>
            </a:xfrm>
            <a:prstGeom prst="blockArc">
              <a:avLst>
                <a:gd name="adj1" fmla="val 10800000"/>
                <a:gd name="adj2" fmla="val 154988"/>
                <a:gd name="adj3" fmla="val 22431"/>
              </a:avLst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Block Arc 64">
              <a:extLst>
                <a:ext uri="{FF2B5EF4-FFF2-40B4-BE49-F238E27FC236}">
                  <a16:creationId xmlns:a16="http://schemas.microsoft.com/office/drawing/2014/main" id="{EA1CF588-92A2-4DDD-8527-A71AC7B92FDB}"/>
                </a:ext>
              </a:extLst>
            </p:cNvPr>
            <p:cNvSpPr/>
            <p:nvPr/>
          </p:nvSpPr>
          <p:spPr>
            <a:xfrm rot="12064165">
              <a:off x="-5529334" y="-3208020"/>
              <a:ext cx="166906" cy="166906"/>
            </a:xfrm>
            <a:prstGeom prst="blockArc">
              <a:avLst>
                <a:gd name="adj1" fmla="val 10800000"/>
                <a:gd name="adj2" fmla="val 154988"/>
                <a:gd name="adj3" fmla="val 22431"/>
              </a:avLst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E0968B6-DB84-4F0C-B78A-907EED686463}"/>
                </a:ext>
              </a:extLst>
            </p:cNvPr>
            <p:cNvSpPr/>
            <p:nvPr/>
          </p:nvSpPr>
          <p:spPr>
            <a:xfrm>
              <a:off x="2439065" y="-151607"/>
              <a:ext cx="176213" cy="45719"/>
            </a:xfrm>
            <a:prstGeom prst="rect">
              <a:avLst/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FE8FC35-3856-4D6E-97A2-9BD77AB85FD8}"/>
                </a:ext>
              </a:extLst>
            </p:cNvPr>
            <p:cNvGrpSpPr/>
            <p:nvPr/>
          </p:nvGrpSpPr>
          <p:grpSpPr>
            <a:xfrm>
              <a:off x="-6122254" y="279506"/>
              <a:ext cx="176213" cy="176213"/>
              <a:chOff x="7124699" y="2576294"/>
              <a:chExt cx="176213" cy="176213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8F870EF-006D-4D77-8167-8819D44ADC3C}"/>
                  </a:ext>
                </a:extLst>
              </p:cNvPr>
              <p:cNvSpPr/>
              <p:nvPr/>
            </p:nvSpPr>
            <p:spPr>
              <a:xfrm>
                <a:off x="7124699" y="2576294"/>
                <a:ext cx="176213" cy="45719"/>
              </a:xfrm>
              <a:prstGeom prst="rect">
                <a:avLst/>
              </a:prstGeom>
              <a:solidFill>
                <a:srgbClr val="FD32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3791232D-5DD9-4482-9167-ADD79EC20E44}"/>
                  </a:ext>
                </a:extLst>
              </p:cNvPr>
              <p:cNvSpPr/>
              <p:nvPr/>
            </p:nvSpPr>
            <p:spPr>
              <a:xfrm rot="16200000">
                <a:off x="7059452" y="2641541"/>
                <a:ext cx="176213" cy="45719"/>
              </a:xfrm>
              <a:prstGeom prst="rect">
                <a:avLst/>
              </a:prstGeom>
              <a:solidFill>
                <a:srgbClr val="FD32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DAFC365-57D6-46CF-AED2-39B58E62233A}"/>
                </a:ext>
              </a:extLst>
            </p:cNvPr>
            <p:cNvSpPr/>
            <p:nvPr/>
          </p:nvSpPr>
          <p:spPr>
            <a:xfrm>
              <a:off x="3532204" y="-1242267"/>
              <a:ext cx="176213" cy="45719"/>
            </a:xfrm>
            <a:prstGeom prst="rect">
              <a:avLst/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Circle: Hollow 72">
              <a:extLst>
                <a:ext uri="{FF2B5EF4-FFF2-40B4-BE49-F238E27FC236}">
                  <a16:creationId xmlns:a16="http://schemas.microsoft.com/office/drawing/2014/main" id="{7027E690-5CD0-46C5-AB8D-80411C3EF2D4}"/>
                </a:ext>
              </a:extLst>
            </p:cNvPr>
            <p:cNvSpPr/>
            <p:nvPr/>
          </p:nvSpPr>
          <p:spPr>
            <a:xfrm>
              <a:off x="-1043188" y="-3136793"/>
              <a:ext cx="150812" cy="150812"/>
            </a:xfrm>
            <a:prstGeom prst="donut">
              <a:avLst/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Circle: Hollow 73">
              <a:extLst>
                <a:ext uri="{FF2B5EF4-FFF2-40B4-BE49-F238E27FC236}">
                  <a16:creationId xmlns:a16="http://schemas.microsoft.com/office/drawing/2014/main" id="{4A6F1174-CAFC-43FF-BEAD-65121946662A}"/>
                </a:ext>
              </a:extLst>
            </p:cNvPr>
            <p:cNvSpPr/>
            <p:nvPr/>
          </p:nvSpPr>
          <p:spPr>
            <a:xfrm>
              <a:off x="-6261076" y="-1416851"/>
              <a:ext cx="150812" cy="150812"/>
            </a:xfrm>
            <a:prstGeom prst="donut">
              <a:avLst/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Circle: Hollow 74">
              <a:extLst>
                <a:ext uri="{FF2B5EF4-FFF2-40B4-BE49-F238E27FC236}">
                  <a16:creationId xmlns:a16="http://schemas.microsoft.com/office/drawing/2014/main" id="{979471D0-6B24-4CD3-9004-75CA5BE70A4D}"/>
                </a:ext>
              </a:extLst>
            </p:cNvPr>
            <p:cNvSpPr/>
            <p:nvPr/>
          </p:nvSpPr>
          <p:spPr>
            <a:xfrm>
              <a:off x="-4599187" y="-4443085"/>
              <a:ext cx="150812" cy="150812"/>
            </a:xfrm>
            <a:prstGeom prst="donut">
              <a:avLst/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CAE804F3-2E78-4C36-9562-16DBA5037C6E}"/>
                </a:ext>
              </a:extLst>
            </p:cNvPr>
            <p:cNvGrpSpPr/>
            <p:nvPr/>
          </p:nvGrpSpPr>
          <p:grpSpPr>
            <a:xfrm>
              <a:off x="-4326341" y="-1998878"/>
              <a:ext cx="176213" cy="176213"/>
              <a:chOff x="7124699" y="2576294"/>
              <a:chExt cx="176213" cy="176213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26489FA8-EB92-4963-8365-500998CFACCC}"/>
                  </a:ext>
                </a:extLst>
              </p:cNvPr>
              <p:cNvSpPr/>
              <p:nvPr/>
            </p:nvSpPr>
            <p:spPr>
              <a:xfrm>
                <a:off x="7124699" y="2576294"/>
                <a:ext cx="176213" cy="45719"/>
              </a:xfrm>
              <a:prstGeom prst="rect">
                <a:avLst/>
              </a:prstGeom>
              <a:solidFill>
                <a:srgbClr val="FD32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C454E363-445D-45EF-892B-0CB5DE3CCF14}"/>
                  </a:ext>
                </a:extLst>
              </p:cNvPr>
              <p:cNvSpPr/>
              <p:nvPr/>
            </p:nvSpPr>
            <p:spPr>
              <a:xfrm rot="16200000">
                <a:off x="7059452" y="2641541"/>
                <a:ext cx="176213" cy="45719"/>
              </a:xfrm>
              <a:prstGeom prst="rect">
                <a:avLst/>
              </a:prstGeom>
              <a:solidFill>
                <a:srgbClr val="FD32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9" name="Block Arc 78">
              <a:extLst>
                <a:ext uri="{FF2B5EF4-FFF2-40B4-BE49-F238E27FC236}">
                  <a16:creationId xmlns:a16="http://schemas.microsoft.com/office/drawing/2014/main" id="{81895A2F-BC40-4F8C-8BD3-9B022A03D61E}"/>
                </a:ext>
              </a:extLst>
            </p:cNvPr>
            <p:cNvSpPr/>
            <p:nvPr/>
          </p:nvSpPr>
          <p:spPr>
            <a:xfrm rot="16200000">
              <a:off x="-6132291" y="-4449292"/>
              <a:ext cx="166906" cy="166906"/>
            </a:xfrm>
            <a:prstGeom prst="blockArc">
              <a:avLst>
                <a:gd name="adj1" fmla="val 10800000"/>
                <a:gd name="adj2" fmla="val 154988"/>
                <a:gd name="adj3" fmla="val 22431"/>
              </a:avLst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Circle: Hollow 79">
              <a:extLst>
                <a:ext uri="{FF2B5EF4-FFF2-40B4-BE49-F238E27FC236}">
                  <a16:creationId xmlns:a16="http://schemas.microsoft.com/office/drawing/2014/main" id="{6B2DF0C8-70B4-405D-8487-6ABE112E8815}"/>
                </a:ext>
              </a:extLst>
            </p:cNvPr>
            <p:cNvSpPr/>
            <p:nvPr/>
          </p:nvSpPr>
          <p:spPr>
            <a:xfrm>
              <a:off x="-3480369" y="-858993"/>
              <a:ext cx="150812" cy="150812"/>
            </a:xfrm>
            <a:prstGeom prst="donut">
              <a:avLst/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Plus Sign 81">
              <a:extLst>
                <a:ext uri="{FF2B5EF4-FFF2-40B4-BE49-F238E27FC236}">
                  <a16:creationId xmlns:a16="http://schemas.microsoft.com/office/drawing/2014/main" id="{CE318988-E30C-44F8-9A5E-08EF84F35661}"/>
                </a:ext>
              </a:extLst>
            </p:cNvPr>
            <p:cNvSpPr/>
            <p:nvPr/>
          </p:nvSpPr>
          <p:spPr>
            <a:xfrm rot="2700000">
              <a:off x="-2755900" y="-4668879"/>
              <a:ext cx="254000" cy="254000"/>
            </a:xfrm>
            <a:prstGeom prst="mathPlus">
              <a:avLst>
                <a:gd name="adj1" fmla="val 17894"/>
              </a:avLst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Plus Sign 82">
              <a:extLst>
                <a:ext uri="{FF2B5EF4-FFF2-40B4-BE49-F238E27FC236}">
                  <a16:creationId xmlns:a16="http://schemas.microsoft.com/office/drawing/2014/main" id="{4AF4F28C-808C-4B94-88C2-8208CFD52218}"/>
                </a:ext>
              </a:extLst>
            </p:cNvPr>
            <p:cNvSpPr/>
            <p:nvPr/>
          </p:nvSpPr>
          <p:spPr>
            <a:xfrm rot="2700000">
              <a:off x="3492506" y="-3442422"/>
              <a:ext cx="254000" cy="254000"/>
            </a:xfrm>
            <a:prstGeom prst="mathPlus">
              <a:avLst>
                <a:gd name="adj1" fmla="val 17894"/>
              </a:avLst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Block Arc 83">
              <a:extLst>
                <a:ext uri="{FF2B5EF4-FFF2-40B4-BE49-F238E27FC236}">
                  <a16:creationId xmlns:a16="http://schemas.microsoft.com/office/drawing/2014/main" id="{9A9092CE-59B5-46B6-811D-486779DD8687}"/>
                </a:ext>
              </a:extLst>
            </p:cNvPr>
            <p:cNvSpPr/>
            <p:nvPr/>
          </p:nvSpPr>
          <p:spPr>
            <a:xfrm rot="16200000">
              <a:off x="-5000175" y="-719115"/>
              <a:ext cx="166906" cy="166906"/>
            </a:xfrm>
            <a:prstGeom prst="blockArc">
              <a:avLst>
                <a:gd name="adj1" fmla="val 10800000"/>
                <a:gd name="adj2" fmla="val 154988"/>
                <a:gd name="adj3" fmla="val 22431"/>
              </a:avLst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Block Arc 84">
              <a:extLst>
                <a:ext uri="{FF2B5EF4-FFF2-40B4-BE49-F238E27FC236}">
                  <a16:creationId xmlns:a16="http://schemas.microsoft.com/office/drawing/2014/main" id="{DB1905C8-4B35-4DD3-AD82-4F211E99AC94}"/>
                </a:ext>
              </a:extLst>
            </p:cNvPr>
            <p:cNvSpPr/>
            <p:nvPr/>
          </p:nvSpPr>
          <p:spPr>
            <a:xfrm rot="16200000">
              <a:off x="493493" y="28371"/>
              <a:ext cx="166906" cy="166906"/>
            </a:xfrm>
            <a:prstGeom prst="blockArc">
              <a:avLst>
                <a:gd name="adj1" fmla="val 10800000"/>
                <a:gd name="adj2" fmla="val 154988"/>
                <a:gd name="adj3" fmla="val 22431"/>
              </a:avLst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2ED1F20C-59AF-4F23-A0A0-E4B377A07228}"/>
                </a:ext>
              </a:extLst>
            </p:cNvPr>
            <p:cNvSpPr/>
            <p:nvPr/>
          </p:nvSpPr>
          <p:spPr>
            <a:xfrm>
              <a:off x="78467" y="-4315725"/>
              <a:ext cx="176213" cy="45719"/>
            </a:xfrm>
            <a:prstGeom prst="rect">
              <a:avLst/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Block Arc 86">
              <a:extLst>
                <a:ext uri="{FF2B5EF4-FFF2-40B4-BE49-F238E27FC236}">
                  <a16:creationId xmlns:a16="http://schemas.microsoft.com/office/drawing/2014/main" id="{073FEEC7-46F5-403E-AD86-BDA469BEEACD}"/>
                </a:ext>
              </a:extLst>
            </p:cNvPr>
            <p:cNvSpPr/>
            <p:nvPr/>
          </p:nvSpPr>
          <p:spPr>
            <a:xfrm rot="12064165">
              <a:off x="-1269390" y="-5116647"/>
              <a:ext cx="166906" cy="166906"/>
            </a:xfrm>
            <a:prstGeom prst="blockArc">
              <a:avLst>
                <a:gd name="adj1" fmla="val 10800000"/>
                <a:gd name="adj2" fmla="val 154988"/>
                <a:gd name="adj3" fmla="val 22431"/>
              </a:avLst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1CA0416-A48E-4E6C-9D9A-38EBCB74E38D}"/>
                </a:ext>
              </a:extLst>
            </p:cNvPr>
            <p:cNvSpPr/>
            <p:nvPr/>
          </p:nvSpPr>
          <p:spPr>
            <a:xfrm>
              <a:off x="-4101654" y="807819"/>
              <a:ext cx="176213" cy="45719"/>
            </a:xfrm>
            <a:prstGeom prst="rect">
              <a:avLst/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Block Arc 88">
              <a:extLst>
                <a:ext uri="{FF2B5EF4-FFF2-40B4-BE49-F238E27FC236}">
                  <a16:creationId xmlns:a16="http://schemas.microsoft.com/office/drawing/2014/main" id="{E419A2C9-0480-4BF1-9A2D-3AA1FF64B5DC}"/>
                </a:ext>
              </a:extLst>
            </p:cNvPr>
            <p:cNvSpPr/>
            <p:nvPr/>
          </p:nvSpPr>
          <p:spPr>
            <a:xfrm rot="12064165">
              <a:off x="4659698" y="-4949733"/>
              <a:ext cx="166906" cy="166906"/>
            </a:xfrm>
            <a:prstGeom prst="blockArc">
              <a:avLst>
                <a:gd name="adj1" fmla="val 10800000"/>
                <a:gd name="adj2" fmla="val 154988"/>
                <a:gd name="adj3" fmla="val 22431"/>
              </a:avLst>
            </a:prstGeom>
            <a:solidFill>
              <a:srgbClr val="FD32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65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8000" decel="48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77994 0.99329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97" y="496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55131 0.72824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5" y="364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xit" presetSubtype="4" accel="10000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1" accel="10000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1" grpId="1"/>
      <p:bldP spid="92" grpId="0"/>
      <p:bldP spid="9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413BA-7637-425B-A4E9-A816AF2DF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235" y="200299"/>
            <a:ext cx="10272000" cy="763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D17C3-3704-4690-8259-D677613C5D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D18A6E-4599-4D04-BA64-42E896EDC7F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39F736D-94CF-4D6A-8739-FC520ECA0BA5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BD5D8CE-D70C-4F3B-BE1C-B76278F4874A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15773FD-C64F-4436-A6DB-40A6E07C445A}"/>
              </a:ext>
            </a:extLst>
          </p:cNvPr>
          <p:cNvSpPr>
            <a:spLocks noGrp="1"/>
          </p:cNvSpPr>
          <p:nvPr>
            <p:ph type="ctr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020661BD-A7DA-4433-8C47-49398633FC89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0BE1FE8-7729-4563-A020-07BCC2A1608C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EFE7CAA-F406-440A-B862-7503A0844921}"/>
              </a:ext>
            </a:extLst>
          </p:cNvPr>
          <p:cNvSpPr>
            <a:spLocks noGrp="1"/>
          </p:cNvSpPr>
          <p:nvPr>
            <p:ph type="ctr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282E4FC9-2AC4-4086-B103-04B5A766781F}"/>
              </a:ext>
            </a:extLst>
          </p:cNvPr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71BA67A-7DCA-4037-AD20-D2C727A1CC97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3665338-98D6-43E3-AF73-A99BBCC7C41C}"/>
              </a:ext>
            </a:extLst>
          </p:cNvPr>
          <p:cNvSpPr>
            <a:spLocks noGrp="1"/>
          </p:cNvSpPr>
          <p:nvPr>
            <p:ph type="ctr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04D5B40-7765-4FC5-B13E-0A4180D202BD}"/>
              </a:ext>
            </a:extLst>
          </p:cNvPr>
          <p:cNvSpPr>
            <a:spLocks noGrp="1"/>
          </p:cNvSpPr>
          <p:nvPr>
            <p:ph type="ctr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84D048F-008E-4C48-8795-E0CED20AC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762000"/>
            <a:ext cx="685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79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9"/>
          <p:cNvSpPr txBox="1">
            <a:spLocks noGrp="1"/>
          </p:cNvSpPr>
          <p:nvPr>
            <p:ph type="body" idx="1"/>
          </p:nvPr>
        </p:nvSpPr>
        <p:spPr>
          <a:xfrm>
            <a:off x="1061600" y="2422332"/>
            <a:ext cx="4691600" cy="4283267"/>
          </a:xfrm>
          <a:prstGeom prst="rect">
            <a:avLst/>
          </a:prstGeom>
        </p:spPr>
        <p:txBody>
          <a:bodyPr spcFirstLastPara="1" vert="horz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B050"/>
                </a:solidFill>
              </a:rPr>
              <a:t>SAFE 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B050"/>
                </a:solidFill>
              </a:rPr>
              <a:t>Mobile Data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B050"/>
                </a:solidFill>
              </a:rPr>
              <a:t>Trusted VPN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B050"/>
                </a:solidFill>
              </a:rPr>
              <a:t>Not Sharing over public network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B050"/>
                </a:solidFill>
              </a:rPr>
              <a:t>We done access to personal data </a:t>
            </a:r>
            <a:br>
              <a:rPr lang="en-US" dirty="0">
                <a:solidFill>
                  <a:srgbClr val="00B050"/>
                </a:solidFill>
              </a:rPr>
            </a:br>
            <a:r>
              <a:rPr lang="en-US" dirty="0">
                <a:solidFill>
                  <a:srgbClr val="00B050"/>
                </a:solidFill>
              </a:rPr>
              <a:t>over public network 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dirty="0">
              <a:solidFill>
                <a:srgbClr val="00B050"/>
              </a:solidFill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dirty="0"/>
          </a:p>
        </p:txBody>
      </p:sp>
      <p:sp>
        <p:nvSpPr>
          <p:cNvPr id="398" name="Google Shape;398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6000" tIns="0" rIns="0" bIns="0" anchor="b" anchorCtr="0">
            <a:noAutofit/>
          </a:bodyPr>
          <a:lstStyle/>
          <a:p>
            <a:r>
              <a:rPr lang="en-US" dirty="0"/>
              <a:t>Connecting to network </a:t>
            </a:r>
            <a:endParaRPr dirty="0"/>
          </a:p>
        </p:txBody>
      </p:sp>
      <p:pic>
        <p:nvPicPr>
          <p:cNvPr id="400" name="Google Shape;400;p39"/>
          <p:cNvPicPr preferRelativeResize="0"/>
          <p:nvPr/>
        </p:nvPicPr>
        <p:blipFill>
          <a:blip r:embed="rId3"/>
          <a:srcRect/>
          <a:stretch/>
        </p:blipFill>
        <p:spPr>
          <a:xfrm flipH="1">
            <a:off x="7500398" y="87590"/>
            <a:ext cx="4691601" cy="2637154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9"/>
          <p:cNvSpPr/>
          <p:nvPr/>
        </p:nvSpPr>
        <p:spPr>
          <a:xfrm flipH="1">
            <a:off x="10216000" y="4840733"/>
            <a:ext cx="2032000" cy="20320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FCC3D80D-2CD8-48AC-AA2A-D182FF4C8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9056" y="2895600"/>
            <a:ext cx="4691601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347D47-C7B1-4194-8C3E-1E05FE745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9664" y="3214687"/>
            <a:ext cx="1438275" cy="4286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B1805F1-9BE7-4B6C-9A45-6A815E7BE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1E4DE8-031B-46E6-8FA9-A883061E31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B9C8EC-EA85-4024-8462-C27F71DFB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Mohamed Abughrara : ICT officer </a:t>
            </a:r>
          </a:p>
        </p:txBody>
      </p:sp>
      <p:pic>
        <p:nvPicPr>
          <p:cNvPr id="9" name="Picture 8" descr="Table&#10;&#10;Description automatically generated with low confidence">
            <a:extLst>
              <a:ext uri="{FF2B5EF4-FFF2-40B4-BE49-F238E27FC236}">
                <a16:creationId xmlns:a16="http://schemas.microsoft.com/office/drawing/2014/main" id="{C7A8BCAB-4134-4824-BBB8-5708A6195B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5" b="11917"/>
          <a:stretch/>
        </p:blipFill>
        <p:spPr>
          <a:xfrm>
            <a:off x="152400" y="608584"/>
            <a:ext cx="11658600" cy="564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76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EF37A-6644-4A9C-BF3D-CF268C802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A827D6-C67E-4193-B631-8209492ACD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A19D0-D494-40B9-B9B1-7F99B98C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294437"/>
            <a:ext cx="3048000" cy="3651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Mohamed Abughrara : ICT officer </a:t>
            </a:r>
          </a:p>
        </p:txBody>
      </p:sp>
      <p:pic>
        <p:nvPicPr>
          <p:cNvPr id="5" name="Picture 4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880F66BE-DA7B-46C7-9956-5ED9CC035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81000"/>
            <a:ext cx="10668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33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413BA-7637-425B-A4E9-A816AF2DF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235" y="200299"/>
            <a:ext cx="10272000" cy="763600"/>
          </a:xfrm>
        </p:spPr>
        <p:txBody>
          <a:bodyPr/>
          <a:lstStyle/>
          <a:p>
            <a:r>
              <a:rPr lang="en-US" dirty="0"/>
              <a:t>Keep it Updated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D17C3-3704-4690-8259-D677613C5D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D18A6E-4599-4D04-BA64-42E896EDC7F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39F736D-94CF-4D6A-8739-FC520ECA0BA5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BD5D8CE-D70C-4F3B-BE1C-B76278F4874A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15773FD-C64F-4436-A6DB-40A6E07C445A}"/>
              </a:ext>
            </a:extLst>
          </p:cNvPr>
          <p:cNvSpPr>
            <a:spLocks noGrp="1"/>
          </p:cNvSpPr>
          <p:nvPr>
            <p:ph type="ctr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020661BD-A7DA-4433-8C47-49398633FC89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0BE1FE8-7729-4563-A020-07BCC2A1608C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EFE7CAA-F406-440A-B862-7503A0844921}"/>
              </a:ext>
            </a:extLst>
          </p:cNvPr>
          <p:cNvSpPr>
            <a:spLocks noGrp="1"/>
          </p:cNvSpPr>
          <p:nvPr>
            <p:ph type="ctr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282E4FC9-2AC4-4086-B103-04B5A766781F}"/>
              </a:ext>
            </a:extLst>
          </p:cNvPr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71BA67A-7DCA-4037-AD20-D2C727A1CC97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3665338-98D6-43E3-AF73-A99BBCC7C41C}"/>
              </a:ext>
            </a:extLst>
          </p:cNvPr>
          <p:cNvSpPr>
            <a:spLocks noGrp="1"/>
          </p:cNvSpPr>
          <p:nvPr>
            <p:ph type="ctr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04D5B40-7765-4FC5-B13E-0A4180D202BD}"/>
              </a:ext>
            </a:extLst>
          </p:cNvPr>
          <p:cNvSpPr>
            <a:spLocks noGrp="1"/>
          </p:cNvSpPr>
          <p:nvPr>
            <p:ph type="ctr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1153E1E-ECEF-49D7-8CB0-C0BD084A8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63772"/>
            <a:ext cx="10087417" cy="459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40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47"/>
          <p:cNvSpPr txBox="1">
            <a:spLocks noGrp="1"/>
          </p:cNvSpPr>
          <p:nvPr>
            <p:ph type="title"/>
          </p:nvPr>
        </p:nvSpPr>
        <p:spPr>
          <a:xfrm>
            <a:off x="1637533" y="1495800"/>
            <a:ext cx="3100400" cy="571200"/>
          </a:xfrm>
          <a:prstGeom prst="rect">
            <a:avLst/>
          </a:prstGeom>
        </p:spPr>
        <p:txBody>
          <a:bodyPr spcFirstLastPara="1" vert="horz" wrap="square" lIns="121900" tIns="121900" rIns="121900" bIns="121900" anchor="ctr" anchorCtr="0">
            <a:noAutofit/>
          </a:bodyPr>
          <a:lstStyle/>
          <a:p>
            <a:r>
              <a:rPr lang="es" dirty="0"/>
              <a:t>SAFE</a:t>
            </a:r>
            <a:endParaRPr dirty="0"/>
          </a:p>
        </p:txBody>
      </p:sp>
      <p:sp>
        <p:nvSpPr>
          <p:cNvPr id="640" name="Google Shape;640;p47"/>
          <p:cNvSpPr txBox="1">
            <a:spLocks noGrp="1"/>
          </p:cNvSpPr>
          <p:nvPr>
            <p:ph type="subTitle" idx="1"/>
          </p:nvPr>
        </p:nvSpPr>
        <p:spPr>
          <a:xfrm>
            <a:off x="1711924" y="2067000"/>
            <a:ext cx="4231675" cy="4105200"/>
          </a:xfrm>
          <a:prstGeom prst="rect">
            <a:avLst/>
          </a:prstGeom>
        </p:spPr>
        <p:txBody>
          <a:bodyPr spcFirstLastPara="1" vert="horz" wrap="square" lIns="121900" tIns="121900" rIns="121900" bIns="121900" anchor="t" anchorCtr="0"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Regularly update your security.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Set Strong password.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Keep Your Browsing Secret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Never click on emails from unknown sources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Backup your data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Close GPS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222222"/>
              </a:solidFill>
              <a:latin typeface="Verdana" panose="020B060403050404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endParaRPr lang="en-US" dirty="0"/>
          </a:p>
        </p:txBody>
      </p:sp>
      <p:sp>
        <p:nvSpPr>
          <p:cNvPr id="641" name="Google Shape;641;p47"/>
          <p:cNvSpPr txBox="1">
            <a:spLocks noGrp="1"/>
          </p:cNvSpPr>
          <p:nvPr>
            <p:ph type="title" idx="2"/>
          </p:nvPr>
        </p:nvSpPr>
        <p:spPr>
          <a:xfrm>
            <a:off x="7412333" y="1495800"/>
            <a:ext cx="3100400" cy="571200"/>
          </a:xfrm>
          <a:prstGeom prst="rect">
            <a:avLst/>
          </a:prstGeom>
        </p:spPr>
        <p:txBody>
          <a:bodyPr spcFirstLastPara="1" vert="horz" wrap="square" lIns="121900" tIns="121900" rIns="121900" bIns="121900" anchor="ctr" anchorCtr="0">
            <a:noAutofit/>
          </a:bodyPr>
          <a:lstStyle/>
          <a:p>
            <a:r>
              <a:rPr lang="es" dirty="0"/>
              <a:t>NOT SAFE</a:t>
            </a:r>
            <a:endParaRPr dirty="0"/>
          </a:p>
        </p:txBody>
      </p:sp>
      <p:sp>
        <p:nvSpPr>
          <p:cNvPr id="642" name="Google Shape;642;p47"/>
          <p:cNvSpPr txBox="1">
            <a:spLocks noGrp="1"/>
          </p:cNvSpPr>
          <p:nvPr>
            <p:ph type="subTitle" idx="3"/>
          </p:nvPr>
        </p:nvSpPr>
        <p:spPr>
          <a:xfrm>
            <a:off x="7379674" y="2189600"/>
            <a:ext cx="4431325" cy="3982600"/>
          </a:xfrm>
          <a:prstGeom prst="rect">
            <a:avLst/>
          </a:prstGeom>
        </p:spPr>
        <p:txBody>
          <a:bodyPr spcFirstLastPara="1" vert="horz" wrap="square" lIns="121900" tIns="121900" rIns="121900" bIns="121900" anchor="t" anchorCtr="0"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Email's scamming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telephone scamming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App scamming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Persons Social-Media scamming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Phishing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Ad-hoc Inform Other </a:t>
            </a:r>
          </a:p>
          <a:p>
            <a:pPr marL="0" indent="0"/>
            <a:endParaRPr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16C508-FC07-4238-A174-1AAEF53E223E}"/>
              </a:ext>
            </a:extLst>
          </p:cNvPr>
          <p:cNvSpPr txBox="1">
            <a:spLocks/>
          </p:cNvSpPr>
          <p:nvPr/>
        </p:nvSpPr>
        <p:spPr>
          <a:xfrm>
            <a:off x="1295400" y="609600"/>
            <a:ext cx="10272000" cy="763600"/>
          </a:xfrm>
          <a:prstGeom prst="rect">
            <a:avLst/>
          </a:prstGeom>
        </p:spPr>
        <p:txBody>
          <a:bodyPr spcFirstLastPara="1" vert="horz" wrap="square" lIns="91425" tIns="91425" rIns="91425" bIns="91425" anchor="ctr" anchorCtr="0">
            <a:noAutofit/>
          </a:bodyPr>
          <a:lstStyle>
            <a:lvl1pPr lvl="0" algn="ctr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 b="1" kern="1200">
                <a:solidFill>
                  <a:schemeClr val="accent2"/>
                </a:solidFill>
                <a:effectLst/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Libre Baskerville"/>
              <a:buNone/>
              <a:defRPr sz="4000" b="1">
                <a:solidFill>
                  <a:schemeClr val="accen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Libre Baskerville"/>
              <a:buNone/>
              <a:defRPr sz="4000" b="1">
                <a:solidFill>
                  <a:schemeClr val="accen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Libre Baskerville"/>
              <a:buNone/>
              <a:defRPr sz="4000" b="1">
                <a:solidFill>
                  <a:schemeClr val="accen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Libre Baskerville"/>
              <a:buNone/>
              <a:defRPr sz="4000" b="1">
                <a:solidFill>
                  <a:schemeClr val="accen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Libre Baskerville"/>
              <a:buNone/>
              <a:defRPr sz="4000" b="1">
                <a:solidFill>
                  <a:schemeClr val="accen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Libre Baskerville"/>
              <a:buNone/>
              <a:defRPr sz="4000" b="1">
                <a:solidFill>
                  <a:schemeClr val="accen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Libre Baskerville"/>
              <a:buNone/>
              <a:defRPr sz="4000" b="1">
                <a:solidFill>
                  <a:schemeClr val="accen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Libre Baskerville"/>
              <a:buNone/>
              <a:defRPr sz="4000" b="1">
                <a:solidFill>
                  <a:schemeClr val="accent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Personal</a:t>
            </a:r>
            <a:r>
              <a:rPr lang="en-US" dirty="0"/>
              <a:t> Information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9524A7F-4732-459D-8BF9-CBB7FFD4F6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E0FF949-112A-4EA3-8E1B-8069DE2BC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467C18-B598-4E3C-B972-13096B2E04C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9144000" y="6400800"/>
            <a:ext cx="3048000" cy="365125"/>
          </a:xfrm>
        </p:spPr>
        <p:txBody>
          <a:bodyPr/>
          <a:lstStyle/>
          <a:p>
            <a:r>
              <a:rPr lang="en-US"/>
              <a:t>Mohamed Abughrara : ICT officer </a:t>
            </a:r>
            <a:endParaRPr lang="en-US" dirty="0"/>
          </a:p>
        </p:txBody>
      </p:sp>
      <p:pic>
        <p:nvPicPr>
          <p:cNvPr id="10" name="Picture 9" descr="A picture containing text, envelope, stationary, businesscard&#10;&#10;Description automatically generated">
            <a:extLst>
              <a:ext uri="{FF2B5EF4-FFF2-40B4-BE49-F238E27FC236}">
                <a16:creationId xmlns:a16="http://schemas.microsoft.com/office/drawing/2014/main" id="{A0280E2D-0F6B-4959-98FA-E96FACEAD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11658600" cy="6248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C50FBB-6DA3-4803-83E8-C113BB04BA6C}"/>
              </a:ext>
            </a:extLst>
          </p:cNvPr>
          <p:cNvSpPr txBox="1"/>
          <p:nvPr/>
        </p:nvSpPr>
        <p:spPr>
          <a:xfrm>
            <a:off x="3017520" y="1282994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dobe Caslon Pro Bold" panose="0205070206050A020403" pitchFamily="18" charset="0"/>
              </a:rPr>
              <a:t>More information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709D15-D348-43C7-9617-5149F667026A}"/>
              </a:ext>
            </a:extLst>
          </p:cNvPr>
          <p:cNvSpPr txBox="1"/>
          <p:nvPr/>
        </p:nvSpPr>
        <p:spPr>
          <a:xfrm>
            <a:off x="2961640" y="1720226"/>
            <a:ext cx="615696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Bodoni MT Condensed" panose="02070606080606020203" pitchFamily="18" charset="0"/>
              </a:rPr>
              <a:t>Keep your desktop clean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Bodoni MT Condensed" panose="02070606080606020203" pitchFamily="18" charset="0"/>
              </a:rPr>
              <a:t>Keep your data in private cloud (MS, </a:t>
            </a:r>
            <a:r>
              <a:rPr lang="en-US" sz="2800" dirty="0" err="1">
                <a:latin typeface="Bodoni MT Condensed" panose="02070606080606020203" pitchFamily="18" charset="0"/>
              </a:rPr>
              <a:t>dropbox</a:t>
            </a:r>
            <a:r>
              <a:rPr lang="en-US" sz="2800" dirty="0">
                <a:latin typeface="Bodoni MT Condensed" panose="02070606080606020203" pitchFamily="18" charset="0"/>
              </a:rPr>
              <a:t> , google drive)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Bodoni MT Condensed" panose="02070606080606020203" pitchFamily="18" charset="0"/>
              </a:rPr>
              <a:t>All your passwords in note physical prefer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Bodoni MT Condensed" panose="02070606080606020203" pitchFamily="18" charset="0"/>
              </a:rPr>
              <a:t>Clean registry ,temp file (</a:t>
            </a:r>
            <a:r>
              <a:rPr lang="en-US" sz="2800" dirty="0" err="1">
                <a:latin typeface="Bodoni MT Condensed" panose="02070606080606020203" pitchFamily="18" charset="0"/>
              </a:rPr>
              <a:t>Ccleaner</a:t>
            </a:r>
            <a:r>
              <a:rPr lang="en-US" sz="2800" dirty="0">
                <a:latin typeface="Bodoni MT Condensed" panose="02070606080606020203" pitchFamily="18" charset="0"/>
              </a:rPr>
              <a:t> )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Bodoni MT Condensed" panose="02070606080606020203" pitchFamily="18" charset="0"/>
              </a:rPr>
              <a:t>Save your data in disk D:/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Bodoni MT Condensed" panose="02070606080606020203" pitchFamily="18" charset="0"/>
              </a:rPr>
              <a:t>Keep your system updated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Bodoni MT Condensed" panose="02070606080606020203" pitchFamily="18" charset="0"/>
              </a:rPr>
              <a:t>Windows hack win + arrow </a:t>
            </a:r>
          </a:p>
          <a:p>
            <a:endParaRPr lang="en-US" sz="2800" dirty="0">
              <a:latin typeface="Bodoni MT Condensed" panose="02070606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404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6F567C-E5B2-4C3A-B8F9-8E01540E9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0C4615-4217-4F27-B7F3-09AA9B613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8D2040CE-D7C2-453C-9542-3D486483E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6166"/>
            <a:ext cx="11887200" cy="65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91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4CAFD7-4FB0-4621-9C38-E6A699F3FF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hlinkClick r:id="rId2"/>
              </a:rPr>
              <a:t>https://ironscales.com/blog/fake-login-pages-spoof-prominent-brands-phishing-attacks/</a:t>
            </a:r>
            <a:endParaRPr lang="en-US" sz="14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hlinkClick r:id="rId3"/>
              </a:rPr>
              <a:t>https://www.keepnetlabs.com/baiting/</a:t>
            </a:r>
            <a:endParaRPr lang="en-US" sz="14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hlinkClick r:id="rId4"/>
              </a:rPr>
              <a:t>https://www.kaspersky.com/resource-center/definitions/scareware</a:t>
            </a:r>
            <a:endParaRPr lang="en-US" sz="1400" dirty="0"/>
          </a:p>
          <a:p>
            <a:pPr marL="186262" indent="0">
              <a:buNone/>
            </a:pPr>
            <a:endParaRPr lang="en-US" sz="14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hlinkClick r:id="rId5"/>
              </a:rPr>
              <a:t>https://www.universnews.tn/eco-business/exclusif-la-biat-victime-aujourdhui-dune-mega-cyber-attaque/</a:t>
            </a:r>
            <a:endParaRPr lang="en-US" sz="14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hlinkClick r:id="rId6"/>
              </a:rPr>
              <a:t>https://www.nytimes.com/2016/06/23/technology/personaltech/mark-zuckerberg-covers-his-laptop-camera-you-should-consider-it-too.html</a:t>
            </a:r>
            <a:endParaRPr lang="en-US" sz="14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/>
              <a:t>https://www.sonicwall.com/phishing-iq-test/</a:t>
            </a:r>
          </a:p>
          <a:p>
            <a:endParaRPr lang="en-US" sz="1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A11FCD-AD98-42B3-8D6C-2FA2FD14B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</a:t>
            </a:r>
          </a:p>
        </p:txBody>
      </p:sp>
    </p:spTree>
    <p:extLst>
      <p:ext uri="{BB962C8B-B14F-4D97-AF65-F5344CB8AC3E}">
        <p14:creationId xmlns:p14="http://schemas.microsoft.com/office/powerpoint/2010/main" val="3542079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DF0C7-9B7A-4CB9-B6C2-A1337CBFC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Why We Need This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9FF3FF-36D0-42A0-977F-6538F8D01CB0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838200" y="3086100"/>
            <a:ext cx="9982200" cy="1168400"/>
          </a:xfrm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</a:rPr>
              <a:t>Understanding the overall impact of a cyberattack will inspire everyone to be more vested in mitigating vulnerabilities</a:t>
            </a:r>
          </a:p>
        </p:txBody>
      </p:sp>
    </p:spTree>
    <p:extLst>
      <p:ext uri="{BB962C8B-B14F-4D97-AF65-F5344CB8AC3E}">
        <p14:creationId xmlns:p14="http://schemas.microsoft.com/office/powerpoint/2010/main" val="42576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94729-5C72-44ED-B89F-4F0BE7F0D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2680FC-6680-4E0B-95D0-313305BA0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z="1000">
                <a:solidFill>
                  <a:schemeClr val="bg2">
                    <a:shade val="50000"/>
                  </a:schemeClr>
                </a:solidFill>
              </a:rPr>
              <a:t>Mohamed Abughrara : ICT officer </a:t>
            </a:r>
            <a:endParaRPr lang="en-US" sz="1000" dirty="0">
              <a:solidFill>
                <a:schemeClr val="bg2">
                  <a:shade val="50000"/>
                </a:schemeClr>
              </a:solidFill>
            </a:endParaRP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6" name="Summary Zoom 5">
                <a:extLst>
                  <a:ext uri="{FF2B5EF4-FFF2-40B4-BE49-F238E27FC236}">
                    <a16:creationId xmlns:a16="http://schemas.microsoft.com/office/drawing/2014/main" id="{FF629DBC-D023-4C4F-B605-E0E659E8C0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97987591"/>
                  </p:ext>
                </p:extLst>
              </p:nvPr>
            </p:nvGraphicFramePr>
            <p:xfrm>
              <a:off x="914400" y="1731963"/>
              <a:ext cx="10353675" cy="4059237"/>
            </p:xfrm>
            <a:graphic>
              <a:graphicData uri="http://schemas.microsoft.com/office/powerpoint/2016/summaryzoom">
                <psuz:summaryZm>
                  <psuz:summaryZmObj sectionId="{2C56C41A-7182-4645-B81A-0A66126FBF1E}">
                    <psuz:zmPr id="{BD76D4B9-481E-43C7-B66D-837DD623850F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929448" y="202962"/>
                          <a:ext cx="6494779" cy="365331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6" name="Summary Zoom 5">
                <a:extLst>
                  <a:ext uri="{FF2B5EF4-FFF2-40B4-BE49-F238E27FC236}">
                    <a16:creationId xmlns:a16="http://schemas.microsoft.com/office/drawing/2014/main" id="{FF629DBC-D023-4C4F-B605-E0E659E8C0E3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914400" y="1731963"/>
                <a:ext cx="10353675" cy="4059237"/>
                <a:chOff x="914400" y="1731963"/>
                <a:chExt cx="10353675" cy="4059237"/>
              </a:xfrm>
            </p:grpSpPr>
            <p:pic>
              <p:nvPicPr>
                <p:cNvPr id="3" name="Picture 3">
                  <a:hlinkClick r:id="rId3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843848" y="1934925"/>
                  <a:ext cx="6494779" cy="3653313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156105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741A6-3BD2-41CA-8AC3-5A77DA554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-507710" y="1255776"/>
            <a:ext cx="4953000" cy="2898648"/>
          </a:xfrm>
        </p:spPr>
        <p:txBody>
          <a:bodyPr>
            <a:normAutofit/>
          </a:bodyPr>
          <a:lstStyle/>
          <a:p>
            <a:r>
              <a:rPr lang="en-US" dirty="0"/>
              <a:t>Security Awareness Goals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7FAAEAE-3C01-4DA5-B80D-132167BE8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Mohamed Abughrara : ICT officer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4160D71-BB5C-4799-B14F-2D30D13072ED}"/>
              </a:ext>
            </a:extLst>
          </p:cNvPr>
          <p:cNvSpPr/>
          <p:nvPr/>
        </p:nvSpPr>
        <p:spPr>
          <a:xfrm>
            <a:off x="1676400" y="495299"/>
            <a:ext cx="2350660" cy="22098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Awareness Of Social Engineering Attack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A9641AA-8467-4FC3-9593-3C7D3D19FBD7}"/>
              </a:ext>
            </a:extLst>
          </p:cNvPr>
          <p:cNvSpPr/>
          <p:nvPr/>
        </p:nvSpPr>
        <p:spPr>
          <a:xfrm>
            <a:off x="3200400" y="1676400"/>
            <a:ext cx="2133600" cy="22098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Protect Your Self For cyberattack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06E9448-4AFC-433C-B75C-E759ED773EF5}"/>
              </a:ext>
            </a:extLst>
          </p:cNvPr>
          <p:cNvSpPr/>
          <p:nvPr/>
        </p:nvSpPr>
        <p:spPr>
          <a:xfrm>
            <a:off x="4693298" y="2803071"/>
            <a:ext cx="2164702" cy="2286001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Protect Your Privacy </a:t>
            </a:r>
          </a:p>
        </p:txBody>
      </p:sp>
    </p:spTree>
    <p:extLst>
      <p:ext uri="{BB962C8B-B14F-4D97-AF65-F5344CB8AC3E}">
        <p14:creationId xmlns:p14="http://schemas.microsoft.com/office/powerpoint/2010/main" val="295306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6"/>
          <p:cNvSpPr txBox="1">
            <a:spLocks noGrp="1"/>
          </p:cNvSpPr>
          <p:nvPr>
            <p:ph type="title"/>
          </p:nvPr>
        </p:nvSpPr>
        <p:spPr>
          <a:xfrm>
            <a:off x="2950275" y="1828800"/>
            <a:ext cx="6072450" cy="778800"/>
          </a:xfrm>
          <a:prstGeom prst="rect">
            <a:avLst/>
          </a:prstGeom>
        </p:spPr>
        <p:txBody>
          <a:bodyPr spcFirstLastPara="1" vert="horz" wrap="square" lIns="91425" tIns="91425" rIns="91425" bIns="91425" anchor="ctr" anchorCtr="0">
            <a:no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W</a:t>
            </a:r>
            <a:r>
              <a:rPr lang="es" b="1" dirty="0">
                <a:solidFill>
                  <a:srgbClr val="C00000"/>
                </a:solidFill>
              </a:rPr>
              <a:t>hat is Information Security 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314" name="Google Shape;314;p36"/>
          <p:cNvSpPr txBox="1">
            <a:spLocks noGrp="1"/>
          </p:cNvSpPr>
          <p:nvPr>
            <p:ph type="title" idx="2"/>
          </p:nvPr>
        </p:nvSpPr>
        <p:spPr>
          <a:xfrm>
            <a:off x="1562100" y="3207413"/>
            <a:ext cx="9067800" cy="2085975"/>
          </a:xfrm>
          <a:prstGeom prst="rect">
            <a:avLst/>
          </a:prstGeom>
        </p:spPr>
        <p:txBody>
          <a:bodyPr spcFirstLastPara="1" vert="horz" wrap="square" lIns="91425" tIns="91425" rIns="91425" bIns="91425" anchor="ctr" anchorCtr="0">
            <a:no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</a:rPr>
              <a:t>Information Security is not only about technology, but 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</a:rPr>
              <a:t>about how it is used </a:t>
            </a:r>
            <a:r>
              <a:rPr lang="en-US" sz="2800" dirty="0">
                <a:solidFill>
                  <a:srgbClr val="00B0F0"/>
                </a:solidFill>
                <a:latin typeface="Arial" panose="020B0604020202020204" pitchFamily="34" charset="0"/>
              </a:rPr>
              <a:t>and how to implement daily practices which </a:t>
            </a:r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</a:rPr>
              <a:t>improve both organizational and personal security</a:t>
            </a:r>
            <a:endParaRPr sz="28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0"/>
      <p:bldP spid="3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1ED461-303D-4BB0-BBF1-6AFA665AC59D}"/>
              </a:ext>
            </a:extLst>
          </p:cNvPr>
          <p:cNvSpPr/>
          <p:nvPr/>
        </p:nvSpPr>
        <p:spPr>
          <a:xfrm>
            <a:off x="152399" y="165100"/>
            <a:ext cx="11811001" cy="64643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DDA50D2-C380-435D-8CA6-15B66F007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F06A59-C284-4A5D-A746-E3B07131EF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CE5DD12-3546-4EEF-B26E-B0590121F265}"/>
              </a:ext>
            </a:extLst>
          </p:cNvPr>
          <p:cNvSpPr>
            <a:spLocks noGrp="1"/>
          </p:cNvSpPr>
          <p:nvPr>
            <p:ph type="pic" idx="15"/>
          </p:nvPr>
        </p:nvSpPr>
        <p:spPr/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F7812F6-0959-4174-915F-186575EFD7F7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DB7D97-7FA2-49D5-9166-CC7CD5052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4C4D67B-16DD-418D-AEFF-372EF9C4E5B8}"/>
              </a:ext>
            </a:extLst>
          </p:cNvPr>
          <p:cNvSpPr>
            <a:spLocks noGrp="1"/>
          </p:cNvSpPr>
          <p:nvPr>
            <p:ph type="pic" idx="21"/>
          </p:nvPr>
        </p:nvSpPr>
        <p:spPr/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C32D687-E4D1-439B-9E9B-43AF73D7DB83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6D344AC-47A4-4E11-8E93-F278D89D47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1EC3969-7AF0-4232-A039-D44227BE7AC0}"/>
              </a:ext>
            </a:extLst>
          </p:cNvPr>
          <p:cNvSpPr>
            <a:spLocks noGrp="1"/>
          </p:cNvSpPr>
          <p:nvPr>
            <p:ph type="pic" idx="22"/>
          </p:nvPr>
        </p:nvSpPr>
        <p:spPr/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69370F-AE7C-4DB6-B356-E9830DE74C53}"/>
              </a:ext>
            </a:extLst>
          </p:cNvPr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6653D14-0035-4979-ADC3-59460605F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4191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26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1ED461-303D-4BB0-BBF1-6AFA665AC59D}"/>
              </a:ext>
            </a:extLst>
          </p:cNvPr>
          <p:cNvSpPr/>
          <p:nvPr/>
        </p:nvSpPr>
        <p:spPr>
          <a:xfrm>
            <a:off x="152400" y="28575"/>
            <a:ext cx="11811001" cy="64643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DDA50D2-C380-435D-8CA6-15B66F007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i="0" dirty="0">
                <a:solidFill>
                  <a:schemeClr val="bg1"/>
                </a:solidFill>
                <a:effectLst/>
              </a:rPr>
              <a:t>Types of Social Engineering Attacks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F1570E-8718-4B6F-A824-6566AF0004B4}"/>
              </a:ext>
            </a:extLst>
          </p:cNvPr>
          <p:cNvSpPr txBox="1"/>
          <p:nvPr/>
        </p:nvSpPr>
        <p:spPr>
          <a:xfrm>
            <a:off x="1524000" y="16002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Tw Cen MT" panose="020B0602020104020603" pitchFamily="34" charset="0"/>
              </a:rPr>
              <a:t>Phishing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C96392-CFD7-4030-9523-F4D365DC6150}"/>
              </a:ext>
            </a:extLst>
          </p:cNvPr>
          <p:cNvSpPr txBox="1"/>
          <p:nvPr/>
        </p:nvSpPr>
        <p:spPr>
          <a:xfrm>
            <a:off x="1447800" y="1981200"/>
            <a:ext cx="2514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Usually emails attacks impersonating a trusted entity tempting user to click on malicious links</a:t>
            </a:r>
            <a:endParaRPr lang="en-US" sz="1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71344247-FD48-4F85-9FAA-4CEF210E5C3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24600" y="1524000"/>
            <a:ext cx="5410200" cy="4008394"/>
          </a:xfrm>
          <a:prstGeom prst="rect">
            <a:avLst/>
          </a:prstGeom>
        </p:spPr>
      </p:pic>
      <p:pic>
        <p:nvPicPr>
          <p:cNvPr id="29" name="Picture 28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DBAD90F-B391-4360-81E7-6E84827122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524000"/>
            <a:ext cx="5105400" cy="3987530"/>
          </a:xfrm>
          <a:prstGeom prst="rect">
            <a:avLst/>
          </a:prstGeom>
        </p:spPr>
      </p:pic>
      <p:sp>
        <p:nvSpPr>
          <p:cNvPr id="30" name="Freeform 48">
            <a:extLst>
              <a:ext uri="{FF2B5EF4-FFF2-40B4-BE49-F238E27FC236}">
                <a16:creationId xmlns:a16="http://schemas.microsoft.com/office/drawing/2014/main" id="{8084E6EC-2ECF-4391-9C1D-32F9E5C60D7C}"/>
              </a:ext>
            </a:extLst>
          </p:cNvPr>
          <p:cNvSpPr>
            <a:spLocks noEditPoints="1"/>
          </p:cNvSpPr>
          <p:nvPr/>
        </p:nvSpPr>
        <p:spPr bwMode="auto">
          <a:xfrm>
            <a:off x="990601" y="1666875"/>
            <a:ext cx="381000" cy="339031"/>
          </a:xfrm>
          <a:custGeom>
            <a:avLst/>
            <a:gdLst>
              <a:gd name="T0" fmla="*/ 396429 w 256"/>
              <a:gd name="T1" fmla="*/ 417513 h 256"/>
              <a:gd name="T2" fmla="*/ 19496 w 256"/>
              <a:gd name="T3" fmla="*/ 417513 h 256"/>
              <a:gd name="T4" fmla="*/ 0 w 256"/>
              <a:gd name="T5" fmla="*/ 397942 h 256"/>
              <a:gd name="T6" fmla="*/ 0 w 256"/>
              <a:gd name="T7" fmla="*/ 19571 h 256"/>
              <a:gd name="T8" fmla="*/ 19496 w 256"/>
              <a:gd name="T9" fmla="*/ 0 h 256"/>
              <a:gd name="T10" fmla="*/ 396429 w 256"/>
              <a:gd name="T11" fmla="*/ 0 h 256"/>
              <a:gd name="T12" fmla="*/ 415925 w 256"/>
              <a:gd name="T13" fmla="*/ 19571 h 256"/>
              <a:gd name="T14" fmla="*/ 415925 w 256"/>
              <a:gd name="T15" fmla="*/ 397942 h 256"/>
              <a:gd name="T16" fmla="*/ 396429 w 256"/>
              <a:gd name="T17" fmla="*/ 417513 h 256"/>
              <a:gd name="T18" fmla="*/ 376932 w 256"/>
              <a:gd name="T19" fmla="*/ 39142 h 256"/>
              <a:gd name="T20" fmla="*/ 38993 w 256"/>
              <a:gd name="T21" fmla="*/ 39142 h 256"/>
              <a:gd name="T22" fmla="*/ 38993 w 256"/>
              <a:gd name="T23" fmla="*/ 378371 h 256"/>
              <a:gd name="T24" fmla="*/ 376932 w 256"/>
              <a:gd name="T25" fmla="*/ 378371 h 256"/>
              <a:gd name="T26" fmla="*/ 376932 w 256"/>
              <a:gd name="T27" fmla="*/ 39142 h 256"/>
              <a:gd name="T28" fmla="*/ 123478 w 256"/>
              <a:gd name="T29" fmla="*/ 182662 h 256"/>
              <a:gd name="T30" fmla="*/ 136475 w 256"/>
              <a:gd name="T31" fmla="*/ 189186 h 256"/>
              <a:gd name="T32" fmla="*/ 181967 w 256"/>
              <a:gd name="T33" fmla="*/ 233220 h 256"/>
              <a:gd name="T34" fmla="*/ 272951 w 256"/>
              <a:gd name="T35" fmla="*/ 143520 h 256"/>
              <a:gd name="T36" fmla="*/ 285948 w 256"/>
              <a:gd name="T37" fmla="*/ 136996 h 256"/>
              <a:gd name="T38" fmla="*/ 305445 w 256"/>
              <a:gd name="T39" fmla="*/ 156567 h 256"/>
              <a:gd name="T40" fmla="*/ 298946 w 256"/>
              <a:gd name="T41" fmla="*/ 169615 h 256"/>
              <a:gd name="T42" fmla="*/ 194965 w 256"/>
              <a:gd name="T43" fmla="*/ 273993 h 256"/>
              <a:gd name="T44" fmla="*/ 181967 w 256"/>
              <a:gd name="T45" fmla="*/ 280517 h 256"/>
              <a:gd name="T46" fmla="*/ 168970 w 256"/>
              <a:gd name="T47" fmla="*/ 273993 h 256"/>
              <a:gd name="T48" fmla="*/ 110480 w 256"/>
              <a:gd name="T49" fmla="*/ 215280 h 256"/>
              <a:gd name="T50" fmla="*/ 103981 w 256"/>
              <a:gd name="T51" fmla="*/ 202233 h 256"/>
              <a:gd name="T52" fmla="*/ 123478 w 256"/>
              <a:gd name="T53" fmla="*/ 182662 h 256"/>
              <a:gd name="T54" fmla="*/ 298946 w 256"/>
              <a:gd name="T55" fmla="*/ 280517 h 256"/>
              <a:gd name="T56" fmla="*/ 298946 w 256"/>
              <a:gd name="T57" fmla="*/ 280517 h 256"/>
              <a:gd name="T58" fmla="*/ 298946 w 256"/>
              <a:gd name="T59" fmla="*/ 280517 h 256"/>
              <a:gd name="T60" fmla="*/ 298946 w 256"/>
              <a:gd name="T61" fmla="*/ 280517 h 256"/>
              <a:gd name="T62" fmla="*/ 298946 w 256"/>
              <a:gd name="T63" fmla="*/ 136996 h 256"/>
              <a:gd name="T64" fmla="*/ 298946 w 256"/>
              <a:gd name="T65" fmla="*/ 136996 h 256"/>
              <a:gd name="T66" fmla="*/ 298946 w 256"/>
              <a:gd name="T67" fmla="*/ 136996 h 25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6" h="256">
                <a:moveTo>
                  <a:pt x="244" y="256"/>
                </a:moveTo>
                <a:cubicBezTo>
                  <a:pt x="12" y="256"/>
                  <a:pt x="12" y="256"/>
                  <a:pt x="12" y="256"/>
                </a:cubicBezTo>
                <a:cubicBezTo>
                  <a:pt x="5" y="256"/>
                  <a:pt x="0" y="251"/>
                  <a:pt x="0" y="244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"/>
                  <a:pt x="5" y="0"/>
                  <a:pt x="12" y="0"/>
                </a:cubicBezTo>
                <a:cubicBezTo>
                  <a:pt x="244" y="0"/>
                  <a:pt x="244" y="0"/>
                  <a:pt x="244" y="0"/>
                </a:cubicBezTo>
                <a:cubicBezTo>
                  <a:pt x="251" y="0"/>
                  <a:pt x="256" y="5"/>
                  <a:pt x="256" y="12"/>
                </a:cubicBezTo>
                <a:cubicBezTo>
                  <a:pt x="256" y="244"/>
                  <a:pt x="256" y="244"/>
                  <a:pt x="256" y="244"/>
                </a:cubicBezTo>
                <a:cubicBezTo>
                  <a:pt x="256" y="251"/>
                  <a:pt x="251" y="256"/>
                  <a:pt x="244" y="256"/>
                </a:cubicBezTo>
                <a:moveTo>
                  <a:pt x="232" y="24"/>
                </a:moveTo>
                <a:cubicBezTo>
                  <a:pt x="24" y="24"/>
                  <a:pt x="24" y="24"/>
                  <a:pt x="24" y="24"/>
                </a:cubicBezTo>
                <a:cubicBezTo>
                  <a:pt x="24" y="232"/>
                  <a:pt x="24" y="232"/>
                  <a:pt x="24" y="232"/>
                </a:cubicBezTo>
                <a:cubicBezTo>
                  <a:pt x="232" y="232"/>
                  <a:pt x="232" y="232"/>
                  <a:pt x="232" y="232"/>
                </a:cubicBezTo>
                <a:lnTo>
                  <a:pt x="232" y="24"/>
                </a:lnTo>
                <a:close/>
                <a:moveTo>
                  <a:pt x="76" y="112"/>
                </a:moveTo>
                <a:cubicBezTo>
                  <a:pt x="79" y="112"/>
                  <a:pt x="82" y="113"/>
                  <a:pt x="84" y="116"/>
                </a:cubicBezTo>
                <a:cubicBezTo>
                  <a:pt x="112" y="143"/>
                  <a:pt x="112" y="143"/>
                  <a:pt x="112" y="143"/>
                </a:cubicBezTo>
                <a:cubicBezTo>
                  <a:pt x="168" y="88"/>
                  <a:pt x="168" y="88"/>
                  <a:pt x="168" y="88"/>
                </a:cubicBezTo>
                <a:cubicBezTo>
                  <a:pt x="170" y="85"/>
                  <a:pt x="173" y="84"/>
                  <a:pt x="176" y="84"/>
                </a:cubicBezTo>
                <a:cubicBezTo>
                  <a:pt x="183" y="84"/>
                  <a:pt x="188" y="89"/>
                  <a:pt x="188" y="96"/>
                </a:cubicBezTo>
                <a:cubicBezTo>
                  <a:pt x="188" y="99"/>
                  <a:pt x="187" y="102"/>
                  <a:pt x="184" y="104"/>
                </a:cubicBezTo>
                <a:cubicBezTo>
                  <a:pt x="120" y="168"/>
                  <a:pt x="120" y="168"/>
                  <a:pt x="120" y="168"/>
                </a:cubicBezTo>
                <a:cubicBezTo>
                  <a:pt x="118" y="171"/>
                  <a:pt x="115" y="172"/>
                  <a:pt x="112" y="172"/>
                </a:cubicBezTo>
                <a:cubicBezTo>
                  <a:pt x="109" y="172"/>
                  <a:pt x="106" y="171"/>
                  <a:pt x="104" y="168"/>
                </a:cubicBezTo>
                <a:cubicBezTo>
                  <a:pt x="68" y="132"/>
                  <a:pt x="68" y="132"/>
                  <a:pt x="68" y="132"/>
                </a:cubicBezTo>
                <a:cubicBezTo>
                  <a:pt x="65" y="130"/>
                  <a:pt x="64" y="127"/>
                  <a:pt x="64" y="124"/>
                </a:cubicBezTo>
                <a:cubicBezTo>
                  <a:pt x="64" y="117"/>
                  <a:pt x="69" y="112"/>
                  <a:pt x="76" y="112"/>
                </a:cubicBezTo>
                <a:moveTo>
                  <a:pt x="184" y="172"/>
                </a:moveTo>
                <a:cubicBezTo>
                  <a:pt x="184" y="172"/>
                  <a:pt x="184" y="172"/>
                  <a:pt x="184" y="172"/>
                </a:cubicBezTo>
                <a:cubicBezTo>
                  <a:pt x="184" y="172"/>
                  <a:pt x="184" y="172"/>
                  <a:pt x="184" y="172"/>
                </a:cubicBezTo>
                <a:cubicBezTo>
                  <a:pt x="184" y="172"/>
                  <a:pt x="184" y="172"/>
                  <a:pt x="184" y="172"/>
                </a:cubicBezTo>
                <a:moveTo>
                  <a:pt x="184" y="84"/>
                </a:moveTo>
                <a:cubicBezTo>
                  <a:pt x="184" y="84"/>
                  <a:pt x="184" y="84"/>
                  <a:pt x="184" y="84"/>
                </a:cubicBezTo>
                <a:cubicBezTo>
                  <a:pt x="184" y="84"/>
                  <a:pt x="184" y="84"/>
                  <a:pt x="184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623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B7CFA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B7CFA"/>
                                      </p:to>
                                    </p:animClr>
                                    <p:set>
                                      <p:cBhvr>
                                        <p:cTn id="1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1ED461-303D-4BB0-BBF1-6AFA665AC59D}"/>
              </a:ext>
            </a:extLst>
          </p:cNvPr>
          <p:cNvSpPr/>
          <p:nvPr/>
        </p:nvSpPr>
        <p:spPr>
          <a:xfrm>
            <a:off x="152400" y="28575"/>
            <a:ext cx="11811001" cy="64643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DDA50D2-C380-435D-8CA6-15B66F007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i="0" dirty="0">
                <a:solidFill>
                  <a:schemeClr val="bg1"/>
                </a:solidFill>
                <a:effectLst/>
              </a:rPr>
              <a:t>Types of Social Engineering Attacks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F1570E-8718-4B6F-A824-6566AF0004B4}"/>
              </a:ext>
            </a:extLst>
          </p:cNvPr>
          <p:cNvSpPr txBox="1"/>
          <p:nvPr/>
        </p:nvSpPr>
        <p:spPr>
          <a:xfrm>
            <a:off x="1524000" y="160020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Here’s a summary of what we found:</a:t>
            </a:r>
          </a:p>
          <a:p>
            <a:r>
              <a:rPr lang="en-US" sz="1800" b="1" dirty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</a:p>
          <a:p>
            <a:r>
              <a:rPr lang="en-US" sz="1800" b="1" dirty="0">
                <a:solidFill>
                  <a:schemeClr val="bg1"/>
                </a:solidFill>
                <a:latin typeface="Tw Cen MT" panose="020B0602020104020603" pitchFamily="34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C96392-CFD7-4030-9523-F4D365DC6150}"/>
              </a:ext>
            </a:extLst>
          </p:cNvPr>
          <p:cNvSpPr txBox="1"/>
          <p:nvPr/>
        </p:nvSpPr>
        <p:spPr>
          <a:xfrm>
            <a:off x="1524000" y="1981200"/>
            <a:ext cx="46482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More than 50,000 fake login pages were identified</a:t>
            </a:r>
          </a:p>
          <a:p>
            <a:r>
              <a:rPr lang="en-US" dirty="0">
                <a:solidFill>
                  <a:schemeClr val="bg1"/>
                </a:solidFill>
              </a:rPr>
              <a:t>More than 200 of the world’s most prominent brands were spoofed with fake login pages</a:t>
            </a:r>
          </a:p>
          <a:p>
            <a:r>
              <a:rPr lang="en-US" dirty="0">
                <a:solidFill>
                  <a:schemeClr val="bg1"/>
                </a:solidFill>
              </a:rPr>
              <a:t>Nearly 5% (2,500) of the 50,000 fake login pages were polymorphic, with one brand garnering more than 300 permutations</a:t>
            </a:r>
          </a:p>
          <a:p>
            <a:r>
              <a:rPr lang="en-US" dirty="0">
                <a:solidFill>
                  <a:schemeClr val="bg1"/>
                </a:solidFill>
              </a:rPr>
              <a:t>The most common recipients of fake login page emails work in the financial services, healthcare and technology industries as well as at government agencies</a:t>
            </a:r>
          </a:p>
          <a:p>
            <a:r>
              <a:rPr lang="en-US" dirty="0">
                <a:solidFill>
                  <a:schemeClr val="bg1"/>
                </a:solidFill>
              </a:rPr>
              <a:t>The top 5 brands with the most fake login pages closely mirrors the list of brands that frequently have the most active phishing websites</a:t>
            </a:r>
          </a:p>
        </p:txBody>
      </p:sp>
      <p:sp>
        <p:nvSpPr>
          <p:cNvPr id="30" name="Freeform 48">
            <a:extLst>
              <a:ext uri="{FF2B5EF4-FFF2-40B4-BE49-F238E27FC236}">
                <a16:creationId xmlns:a16="http://schemas.microsoft.com/office/drawing/2014/main" id="{8084E6EC-2ECF-4391-9C1D-32F9E5C60D7C}"/>
              </a:ext>
            </a:extLst>
          </p:cNvPr>
          <p:cNvSpPr>
            <a:spLocks noEditPoints="1"/>
          </p:cNvSpPr>
          <p:nvPr/>
        </p:nvSpPr>
        <p:spPr bwMode="auto">
          <a:xfrm>
            <a:off x="990601" y="1666875"/>
            <a:ext cx="381000" cy="339031"/>
          </a:xfrm>
          <a:custGeom>
            <a:avLst/>
            <a:gdLst>
              <a:gd name="T0" fmla="*/ 396429 w 256"/>
              <a:gd name="T1" fmla="*/ 417513 h 256"/>
              <a:gd name="T2" fmla="*/ 19496 w 256"/>
              <a:gd name="T3" fmla="*/ 417513 h 256"/>
              <a:gd name="T4" fmla="*/ 0 w 256"/>
              <a:gd name="T5" fmla="*/ 397942 h 256"/>
              <a:gd name="T6" fmla="*/ 0 w 256"/>
              <a:gd name="T7" fmla="*/ 19571 h 256"/>
              <a:gd name="T8" fmla="*/ 19496 w 256"/>
              <a:gd name="T9" fmla="*/ 0 h 256"/>
              <a:gd name="T10" fmla="*/ 396429 w 256"/>
              <a:gd name="T11" fmla="*/ 0 h 256"/>
              <a:gd name="T12" fmla="*/ 415925 w 256"/>
              <a:gd name="T13" fmla="*/ 19571 h 256"/>
              <a:gd name="T14" fmla="*/ 415925 w 256"/>
              <a:gd name="T15" fmla="*/ 397942 h 256"/>
              <a:gd name="T16" fmla="*/ 396429 w 256"/>
              <a:gd name="T17" fmla="*/ 417513 h 256"/>
              <a:gd name="T18" fmla="*/ 376932 w 256"/>
              <a:gd name="T19" fmla="*/ 39142 h 256"/>
              <a:gd name="T20" fmla="*/ 38993 w 256"/>
              <a:gd name="T21" fmla="*/ 39142 h 256"/>
              <a:gd name="T22" fmla="*/ 38993 w 256"/>
              <a:gd name="T23" fmla="*/ 378371 h 256"/>
              <a:gd name="T24" fmla="*/ 376932 w 256"/>
              <a:gd name="T25" fmla="*/ 378371 h 256"/>
              <a:gd name="T26" fmla="*/ 376932 w 256"/>
              <a:gd name="T27" fmla="*/ 39142 h 256"/>
              <a:gd name="T28" fmla="*/ 123478 w 256"/>
              <a:gd name="T29" fmla="*/ 182662 h 256"/>
              <a:gd name="T30" fmla="*/ 136475 w 256"/>
              <a:gd name="T31" fmla="*/ 189186 h 256"/>
              <a:gd name="T32" fmla="*/ 181967 w 256"/>
              <a:gd name="T33" fmla="*/ 233220 h 256"/>
              <a:gd name="T34" fmla="*/ 272951 w 256"/>
              <a:gd name="T35" fmla="*/ 143520 h 256"/>
              <a:gd name="T36" fmla="*/ 285948 w 256"/>
              <a:gd name="T37" fmla="*/ 136996 h 256"/>
              <a:gd name="T38" fmla="*/ 305445 w 256"/>
              <a:gd name="T39" fmla="*/ 156567 h 256"/>
              <a:gd name="T40" fmla="*/ 298946 w 256"/>
              <a:gd name="T41" fmla="*/ 169615 h 256"/>
              <a:gd name="T42" fmla="*/ 194965 w 256"/>
              <a:gd name="T43" fmla="*/ 273993 h 256"/>
              <a:gd name="T44" fmla="*/ 181967 w 256"/>
              <a:gd name="T45" fmla="*/ 280517 h 256"/>
              <a:gd name="T46" fmla="*/ 168970 w 256"/>
              <a:gd name="T47" fmla="*/ 273993 h 256"/>
              <a:gd name="T48" fmla="*/ 110480 w 256"/>
              <a:gd name="T49" fmla="*/ 215280 h 256"/>
              <a:gd name="T50" fmla="*/ 103981 w 256"/>
              <a:gd name="T51" fmla="*/ 202233 h 256"/>
              <a:gd name="T52" fmla="*/ 123478 w 256"/>
              <a:gd name="T53" fmla="*/ 182662 h 256"/>
              <a:gd name="T54" fmla="*/ 298946 w 256"/>
              <a:gd name="T55" fmla="*/ 280517 h 256"/>
              <a:gd name="T56" fmla="*/ 298946 w 256"/>
              <a:gd name="T57" fmla="*/ 280517 h 256"/>
              <a:gd name="T58" fmla="*/ 298946 w 256"/>
              <a:gd name="T59" fmla="*/ 280517 h 256"/>
              <a:gd name="T60" fmla="*/ 298946 w 256"/>
              <a:gd name="T61" fmla="*/ 280517 h 256"/>
              <a:gd name="T62" fmla="*/ 298946 w 256"/>
              <a:gd name="T63" fmla="*/ 136996 h 256"/>
              <a:gd name="T64" fmla="*/ 298946 w 256"/>
              <a:gd name="T65" fmla="*/ 136996 h 256"/>
              <a:gd name="T66" fmla="*/ 298946 w 256"/>
              <a:gd name="T67" fmla="*/ 136996 h 25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6" h="256">
                <a:moveTo>
                  <a:pt x="244" y="256"/>
                </a:moveTo>
                <a:cubicBezTo>
                  <a:pt x="12" y="256"/>
                  <a:pt x="12" y="256"/>
                  <a:pt x="12" y="256"/>
                </a:cubicBezTo>
                <a:cubicBezTo>
                  <a:pt x="5" y="256"/>
                  <a:pt x="0" y="251"/>
                  <a:pt x="0" y="244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"/>
                  <a:pt x="5" y="0"/>
                  <a:pt x="12" y="0"/>
                </a:cubicBezTo>
                <a:cubicBezTo>
                  <a:pt x="244" y="0"/>
                  <a:pt x="244" y="0"/>
                  <a:pt x="244" y="0"/>
                </a:cubicBezTo>
                <a:cubicBezTo>
                  <a:pt x="251" y="0"/>
                  <a:pt x="256" y="5"/>
                  <a:pt x="256" y="12"/>
                </a:cubicBezTo>
                <a:cubicBezTo>
                  <a:pt x="256" y="244"/>
                  <a:pt x="256" y="244"/>
                  <a:pt x="256" y="244"/>
                </a:cubicBezTo>
                <a:cubicBezTo>
                  <a:pt x="256" y="251"/>
                  <a:pt x="251" y="256"/>
                  <a:pt x="244" y="256"/>
                </a:cubicBezTo>
                <a:moveTo>
                  <a:pt x="232" y="24"/>
                </a:moveTo>
                <a:cubicBezTo>
                  <a:pt x="24" y="24"/>
                  <a:pt x="24" y="24"/>
                  <a:pt x="24" y="24"/>
                </a:cubicBezTo>
                <a:cubicBezTo>
                  <a:pt x="24" y="232"/>
                  <a:pt x="24" y="232"/>
                  <a:pt x="24" y="232"/>
                </a:cubicBezTo>
                <a:cubicBezTo>
                  <a:pt x="232" y="232"/>
                  <a:pt x="232" y="232"/>
                  <a:pt x="232" y="232"/>
                </a:cubicBezTo>
                <a:lnTo>
                  <a:pt x="232" y="24"/>
                </a:lnTo>
                <a:close/>
                <a:moveTo>
                  <a:pt x="76" y="112"/>
                </a:moveTo>
                <a:cubicBezTo>
                  <a:pt x="79" y="112"/>
                  <a:pt x="82" y="113"/>
                  <a:pt x="84" y="116"/>
                </a:cubicBezTo>
                <a:cubicBezTo>
                  <a:pt x="112" y="143"/>
                  <a:pt x="112" y="143"/>
                  <a:pt x="112" y="143"/>
                </a:cubicBezTo>
                <a:cubicBezTo>
                  <a:pt x="168" y="88"/>
                  <a:pt x="168" y="88"/>
                  <a:pt x="168" y="88"/>
                </a:cubicBezTo>
                <a:cubicBezTo>
                  <a:pt x="170" y="85"/>
                  <a:pt x="173" y="84"/>
                  <a:pt x="176" y="84"/>
                </a:cubicBezTo>
                <a:cubicBezTo>
                  <a:pt x="183" y="84"/>
                  <a:pt x="188" y="89"/>
                  <a:pt x="188" y="96"/>
                </a:cubicBezTo>
                <a:cubicBezTo>
                  <a:pt x="188" y="99"/>
                  <a:pt x="187" y="102"/>
                  <a:pt x="184" y="104"/>
                </a:cubicBezTo>
                <a:cubicBezTo>
                  <a:pt x="120" y="168"/>
                  <a:pt x="120" y="168"/>
                  <a:pt x="120" y="168"/>
                </a:cubicBezTo>
                <a:cubicBezTo>
                  <a:pt x="118" y="171"/>
                  <a:pt x="115" y="172"/>
                  <a:pt x="112" y="172"/>
                </a:cubicBezTo>
                <a:cubicBezTo>
                  <a:pt x="109" y="172"/>
                  <a:pt x="106" y="171"/>
                  <a:pt x="104" y="168"/>
                </a:cubicBezTo>
                <a:cubicBezTo>
                  <a:pt x="68" y="132"/>
                  <a:pt x="68" y="132"/>
                  <a:pt x="68" y="132"/>
                </a:cubicBezTo>
                <a:cubicBezTo>
                  <a:pt x="65" y="130"/>
                  <a:pt x="64" y="127"/>
                  <a:pt x="64" y="124"/>
                </a:cubicBezTo>
                <a:cubicBezTo>
                  <a:pt x="64" y="117"/>
                  <a:pt x="69" y="112"/>
                  <a:pt x="76" y="112"/>
                </a:cubicBezTo>
                <a:moveTo>
                  <a:pt x="184" y="172"/>
                </a:moveTo>
                <a:cubicBezTo>
                  <a:pt x="184" y="172"/>
                  <a:pt x="184" y="172"/>
                  <a:pt x="184" y="172"/>
                </a:cubicBezTo>
                <a:cubicBezTo>
                  <a:pt x="184" y="172"/>
                  <a:pt x="184" y="172"/>
                  <a:pt x="184" y="172"/>
                </a:cubicBezTo>
                <a:cubicBezTo>
                  <a:pt x="184" y="172"/>
                  <a:pt x="184" y="172"/>
                  <a:pt x="184" y="172"/>
                </a:cubicBezTo>
                <a:moveTo>
                  <a:pt x="184" y="84"/>
                </a:moveTo>
                <a:cubicBezTo>
                  <a:pt x="184" y="84"/>
                  <a:pt x="184" y="84"/>
                  <a:pt x="184" y="84"/>
                </a:cubicBezTo>
                <a:cubicBezTo>
                  <a:pt x="184" y="84"/>
                  <a:pt x="184" y="84"/>
                  <a:pt x="184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 dirty="0">
              <a:highlight>
                <a:srgbClr val="FFFF00"/>
              </a:highlight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5773351-D52F-4C9B-A130-302A422CE1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86057"/>
              </p:ext>
            </p:extLst>
          </p:nvPr>
        </p:nvGraphicFramePr>
        <p:xfrm>
          <a:off x="6172200" y="1524000"/>
          <a:ext cx="5715000" cy="35179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392278190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428153015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713775313"/>
                    </a:ext>
                  </a:extLst>
                </a:gridCol>
              </a:tblGrid>
              <a:tr h="520700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Fake Login Pages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Percent of All Fake Login Pages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259488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PayPal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5573838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Microsoft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9,500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8211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Facebook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345949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eBay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5705483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Amazon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2113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618719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3EC26C"/>
      </a:accent1>
      <a:accent2>
        <a:srgbClr val="B3D463"/>
      </a:accent2>
      <a:accent3>
        <a:srgbClr val="3BBC9D"/>
      </a:accent3>
      <a:accent4>
        <a:srgbClr val="97AF75"/>
      </a:accent4>
      <a:accent5>
        <a:srgbClr val="6BA841"/>
      </a:accent5>
      <a:accent6>
        <a:srgbClr val="79AE90"/>
      </a:accent6>
      <a:hlink>
        <a:srgbClr val="85E4A6"/>
      </a:hlink>
      <a:folHlink>
        <a:srgbClr val="BDF3D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43372978-11FE-4814-AC26-BC300187D8C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4EDBD5C-9985-4DAE-A453-D3F1A9546F97}">
  <we:reference id="78f4d70e-fb8b-4f8d-b284-0a2e60aeef37" version="3.4.3.0" store="EXCatalog" storeType="EXCatalog"/>
  <we:alternateReferences>
    <we:reference id="WA104380955" version="3.4.3.0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CE07A0-52F4-4A07-AA9C-9382FE84E5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F6B4C9-959E-41CD-A5F4-89A04C976D43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6226F0B0-E5A8-4443-BEAB-00A2B3875B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Staff training </Template>
  <TotalTime>2498</TotalTime>
  <Words>522</Words>
  <Application>Microsoft Office PowerPoint</Application>
  <PresentationFormat>Widescreen</PresentationFormat>
  <Paragraphs>98</Paragraphs>
  <Slides>28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Adobe Caslon Pro Bold</vt:lpstr>
      <vt:lpstr>Arial</vt:lpstr>
      <vt:lpstr>Asap</vt:lpstr>
      <vt:lpstr>Bodoni MT Condensed</vt:lpstr>
      <vt:lpstr>Calibri</vt:lpstr>
      <vt:lpstr>Calibri Light</vt:lpstr>
      <vt:lpstr>Courier New</vt:lpstr>
      <vt:lpstr>Libre Baskerville</vt:lpstr>
      <vt:lpstr>Trebuchet MS</vt:lpstr>
      <vt:lpstr>Tw Cen MT</vt:lpstr>
      <vt:lpstr>Verdana</vt:lpstr>
      <vt:lpstr>Wingdings</vt:lpstr>
      <vt:lpstr>Wingdings 2</vt:lpstr>
      <vt:lpstr>Office Theme</vt:lpstr>
      <vt:lpstr>Slate</vt:lpstr>
      <vt:lpstr>PowerPoint Presentation</vt:lpstr>
      <vt:lpstr>PowerPoint Presentation</vt:lpstr>
      <vt:lpstr>Why We Need This </vt:lpstr>
      <vt:lpstr>PowerPoint Presentation</vt:lpstr>
      <vt:lpstr>Security Awareness Goals </vt:lpstr>
      <vt:lpstr>What is Information Security </vt:lpstr>
      <vt:lpstr>PowerPoint Presentation</vt:lpstr>
      <vt:lpstr>Types of Social Engineering Attacks</vt:lpstr>
      <vt:lpstr>Types of Social Engineering Attacks</vt:lpstr>
      <vt:lpstr>Types of Social Engineering Attacks</vt:lpstr>
      <vt:lpstr>Why we need</vt:lpstr>
      <vt:lpstr>challange</vt:lpstr>
      <vt:lpstr>challange</vt:lpstr>
      <vt:lpstr>PowerPoint Presentation</vt:lpstr>
      <vt:lpstr>PowerPoint Presentation</vt:lpstr>
      <vt:lpstr>Most Poplar Scams Type </vt:lpstr>
      <vt:lpstr>PowerPoint Presentation</vt:lpstr>
      <vt:lpstr>PowerPoint Presentation</vt:lpstr>
      <vt:lpstr>PowerPoint Presentation</vt:lpstr>
      <vt:lpstr>PowerPoint Presentation</vt:lpstr>
      <vt:lpstr>Connecting to network </vt:lpstr>
      <vt:lpstr>PowerPoint Presentation</vt:lpstr>
      <vt:lpstr>PowerPoint Presentation</vt:lpstr>
      <vt:lpstr>Keep it Updated </vt:lpstr>
      <vt:lpstr>SAFE</vt:lpstr>
      <vt:lpstr>PowerPoint Presentation</vt:lpstr>
      <vt:lpstr>PowerPoint Presentation</vt:lpstr>
      <vt:lpstr>Reference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awarness</dc:title>
  <dc:creator>محمد عادل محمد ابوغرارة</dc:creator>
  <cp:lastModifiedBy>محمد عادل محمد ابوغرارة</cp:lastModifiedBy>
  <cp:revision>62</cp:revision>
  <dcterms:created xsi:type="dcterms:W3CDTF">2021-02-14T09:12:09Z</dcterms:created>
  <dcterms:modified xsi:type="dcterms:W3CDTF">2021-03-25T10:21:04Z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